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60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928FD-9A8A-4722-A70A-6143B04F4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E2B37-6A42-4FC7-BAE4-05EDF2441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34167C-822A-4308-AB96-07B4FF06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15EED-A284-4404-999B-4C6CD7FF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8D1283-6329-41CA-8848-CD98F739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C9A8A-A6C6-4221-8ED5-D9029F5F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FBEEA-6E70-44B2-8456-59FBCACF9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30720D-76CC-4DB2-9AC5-A38921BB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1C136-6C6F-4EB2-ADBB-53D34A9C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12A6E4-9D62-40AD-839C-51427961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0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C47DB4-1F5E-44AB-98A5-3B5A9B74F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D46B5B-3E57-4314-9C06-162CEEE98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9DF44-48DC-4345-9063-0B106B65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93221-8DA4-4C8D-8974-5A9FC0A30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EEB79-F210-4FB2-9D49-DFBD3D70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1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369D5-6277-4E9B-BC2F-D1D6D23B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B943F-0CE0-45EF-A16A-370A77B41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B6B19-1FB8-4FDE-B70C-37EAFA5A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17B3CC-EB76-4303-9814-0C673624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6600A-EDEB-473B-B1C4-AEA74737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0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02136-261B-4063-BFF7-C60B08DB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F25311-337E-4AFE-9445-D1B02BF10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220D88-474F-4F42-894A-0BF3603C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C80180-2E4D-4BA9-941C-478D244F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3299F-5D55-4870-A2A1-66A72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4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B4BC8-1DE5-4FFD-8E85-3CFDF71D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47C13-3994-4535-9874-76784149C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F46F5B-B3B4-425B-9666-1DA814BE6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CBE68D-AC05-4C0B-ACD2-0B433AB4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FDC92C-21A9-4035-BBE3-C5AA75A7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C14FE1-9DB8-4450-A2D6-A85FC9C2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3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8F442-DE24-4D68-9FE2-FFB6D91C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B4F79-7087-44E8-A8A5-EBF45A3CF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0C6A30-B160-4EF5-8553-99518CCF1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508CC7-B66D-4A78-95A8-40BEF894B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4939E7-7088-4E87-9912-CE5EE99D7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5AFF98-23C6-4BEA-A3BA-B9850513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5985D4-8B5C-4173-92CA-23B02DA1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55ECB8-8D63-49BB-8267-8D4CF0F3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1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CA17B-9C27-4012-875C-F4B0B24B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5E0470-399A-4431-B5BA-A9EF4D3F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76E20F-B99E-4EAC-9ADF-479037C1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B3AB1F-7C39-493C-8BCF-91BF1221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4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F142A7-8130-4BBE-BA4D-C82A0ECF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6B6EEE-3209-45BD-A8A6-4654EEA0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BD1D15-F32D-494B-A386-4943559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44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22CDB-CA46-48A4-9A23-061F635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48D93-6783-42CB-9021-19AFD627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F1D27D-F6D5-4E40-A71A-57D782F3C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109559-5F45-4583-93CA-3C981047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B42A75-5DBF-4208-A6F1-0087EC9A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1B9A1-FB9A-4B69-BFB8-002D09E6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E0B04-E3ED-4B64-93FE-D2A3C472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F47F13-BB3C-432F-B4B2-42985CF05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2C30E-130A-4331-9C3C-D5026C2C9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1EBCCD-D6EC-4C0B-AACA-12FBD98B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720D36-0719-4C32-94A9-0E2E5A3E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B8C7B1-3276-496E-950F-228695F7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5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A2648-B492-4B8F-AB0B-F97DF9AE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CA46F9-2B21-4B82-8272-F967320B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77BE0-82DA-4402-8631-32FEEDA3E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E7FA7-A38A-4DBF-A51D-AA4EBF476C8B}" type="datetimeFigureOut">
              <a:rPr lang="ru-RU" smtClean="0"/>
              <a:t>20.04.2025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D2E03-DF62-4E25-980A-82F8C9E84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BD45B-D094-4696-B9C1-06F3F9850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FA139-1F21-4D00-AC40-43958790B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8F244-F275-4A9B-AB58-AF375523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268" y="1753856"/>
            <a:ext cx="9801572" cy="1074082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>
                <a:solidFill>
                  <a:srgbClr val="FF0000"/>
                </a:solidFill>
              </a:rPr>
              <a:t>                             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Внеклассное мероприятие</a:t>
            </a: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Митинг, посвященный 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Победы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CAAD5D-6E40-4BBA-A3D9-B73D883FF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3" y="1600200"/>
            <a:ext cx="5584699" cy="351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F04CFF-2402-4A5A-AC07-29B2BABA8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выполнила: 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Терехова Валентина Петровна, 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МКОУ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Суриковская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Бирилюсского района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Красноярского края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18DFB-AC3C-4BC4-8021-C618011E3D10}"/>
              </a:ext>
            </a:extLst>
          </p:cNvPr>
          <p:cNvSpPr txBox="1"/>
          <p:nvPr/>
        </p:nvSpPr>
        <p:spPr>
          <a:xfrm>
            <a:off x="5498184" y="276528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ru-RU" sz="18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И знаем мы, страна наша всегда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r" fontAlgn="base"/>
            <a:r>
              <a:rPr lang="ru-RU" sz="18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Встречать все также будет День Победы!</a:t>
            </a:r>
          </a:p>
          <a:p>
            <a:pPr algn="r" fontAlgn="base"/>
            <a:r>
              <a:rPr lang="ru-RU" i="1" dirty="0">
                <a:solidFill>
                  <a:srgbClr val="000000"/>
                </a:solidFill>
                <a:latin typeface="PT Sans" panose="020B0503020203020204" pitchFamily="34" charset="-52"/>
              </a:rPr>
              <a:t>В. Харитонов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54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62BDD-9629-403A-A1D1-EB3D2A47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есть общая цель и понимание ее важности, </a:t>
            </a:r>
            <a:b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любые трудности становятся преодолимыми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3DC04D-2B3D-4F19-8B3C-CD4FD1A6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0" y="1856105"/>
            <a:ext cx="3263503" cy="4351338"/>
          </a:xfrm>
          <a:ln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CB9F1-776A-402E-8D4D-D85949C14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7" y="1856106"/>
            <a:ext cx="3263503" cy="43513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4688D3-7FE7-4510-A411-18D07F16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59" y="2816487"/>
            <a:ext cx="3392907" cy="249431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323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FCDA-DA5A-4919-BDA7-B0729134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193040"/>
            <a:ext cx="4262119" cy="2493180"/>
          </a:xfrm>
        </p:spPr>
        <p:txBody>
          <a:bodyPr>
            <a:normAutofit fontScale="90000"/>
          </a:bodyPr>
          <a:lstStyle/>
          <a:p>
            <a:pPr marL="76200" marR="76200" indent="-76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митинга: </a:t>
            </a:r>
            <a:br>
              <a:rPr lang="ru-RU" sz="2000" b="1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населения к теме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сохранения исторической памяти и повышение роли героизма в истории нашей страны, </a:t>
            </a:r>
            <a:br>
              <a:rPr lang="ru-RU" sz="2000" dirty="0">
                <a:solidFill>
                  <a:srgbClr val="000000"/>
                </a:solidFill>
                <a:effectLst/>
                <a:latin typeface="XO Thame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Отечественной войне 1941-1945 годов;</a:t>
            </a:r>
            <a:br>
              <a:rPr lang="ru-RU" sz="1800" dirty="0">
                <a:solidFill>
                  <a:srgbClr val="000000"/>
                </a:solidFill>
                <a:effectLst/>
                <a:latin typeface="XO Thame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64EDBD-0EEB-4553-A98A-7BCD2FFA5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году, Году защитника Отечества, проведение нашего митинга будет юбилейным, 25 -летие.  С 2000 года, момента появления памятника воинам, погибшим в годы Великой Отечественной войны 1941-1945гг., на нашей малой родине, села (станции) Суриково, именно 9 Мая проводится митинг. Инициатором и организатором его осуществления была я, Терехова Валентина Петровна, так как работала зам. по воспитательной работе.  Митинг вошел в традицию школы. </a:t>
            </a:r>
          </a:p>
          <a:p>
            <a:r>
              <a:rPr lang="ru-RU" sz="1700" b="1" dirty="0">
                <a:solidFill>
                  <a:srgbClr val="1A1A1A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</a:t>
            </a:r>
            <a:r>
              <a:rPr lang="ru-RU" sz="1700" b="1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 митинга </a:t>
            </a:r>
            <a:r>
              <a:rPr lang="ru-RU" sz="17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осталась прежней: празнование Дня Победы, память о погибших, не вернувшихся с войны</a:t>
            </a:r>
            <a:endParaRPr lang="ru-RU" sz="17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0000"/>
              </a:solidFill>
              <a:effectLst/>
              <a:latin typeface="XO Tha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F8251-3980-4EBC-805E-DF3CB46009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57" b="17277"/>
          <a:stretch/>
        </p:blipFill>
        <p:spPr>
          <a:xfrm>
            <a:off x="5101907" y="995680"/>
            <a:ext cx="6716064" cy="4389120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619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D35E3-4E40-4D01-BDBF-71E0AEE2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8105"/>
            <a:ext cx="9330372" cy="85344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моменты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46584B-D43F-48DD-AC89-E6AEDC072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2920"/>
            <a:ext cx="3932237" cy="3811588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митинга.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Гимна России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578E6F-B753-45B4-A8FD-1AA3F8DB0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88" y="2602230"/>
            <a:ext cx="2704147" cy="3605530"/>
          </a:xfr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6FF34-4D7A-490B-A218-FA2AF953FEDF}"/>
              </a:ext>
            </a:extLst>
          </p:cNvPr>
          <p:cNvSpPr txBox="1"/>
          <p:nvPr/>
        </p:nvSpPr>
        <p:spPr>
          <a:xfrm>
            <a:off x="6421120" y="1696720"/>
            <a:ext cx="443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главы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Суриковской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Н.П.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C91808-A810-412D-B6DC-710A2D794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69" y="2602231"/>
            <a:ext cx="5725903" cy="36055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132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73FE4EE-4D62-4312-8625-C8383B4B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детей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BB67B3-839B-4385-BA5B-67E7ACDBF0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9833"/>
            <a:ext cx="4942840" cy="37071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A83979D-6A75-45C8-B5E9-B3BEB0DB23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Вокалистка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Чикаева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</a:t>
            </a:r>
          </a:p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2FA76-E536-48BD-8F22-C8DB8C309002}"/>
              </a:ext>
            </a:extLst>
          </p:cNvPr>
          <p:cNvSpPr txBox="1"/>
          <p:nvPr/>
        </p:nvSpPr>
        <p:spPr>
          <a:xfrm>
            <a:off x="1473200" y="1825625"/>
            <a:ext cx="418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детского сада «Родник»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DA9707-4A18-47D4-8D66-3001837B0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39" y="2915920"/>
            <a:ext cx="4453803" cy="281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6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CB0C4-E768-41F3-B6B8-CDD878E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2024 года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DE6CB5F-73D4-4C57-98A2-3DF88CBE2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53" y="2236081"/>
            <a:ext cx="3935407" cy="3940881"/>
          </a:xfrm>
          <a:ln>
            <a:solidFill>
              <a:srgbClr val="FF0000"/>
            </a:solidFill>
          </a:ln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C1AFDA7-709C-40B7-88D0-2232E094C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Вокалисты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181D8-9D68-4429-92B1-15A94AE2F6E5}"/>
              </a:ext>
            </a:extLst>
          </p:cNvPr>
          <p:cNvSpPr txBox="1"/>
          <p:nvPr/>
        </p:nvSpPr>
        <p:spPr>
          <a:xfrm>
            <a:off x="1584960" y="1690688"/>
            <a:ext cx="295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Юноармейцы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C670BB-A0E2-4EBB-A8B5-0E1E84AF3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22" y="2237907"/>
            <a:ext cx="3935407" cy="393905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005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A5E89-42C6-4302-856C-C903C8CE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завершении митинга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D24A7F-BA00-4079-9859-E191177529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венков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BDB04E-6895-4DFE-BBC3-CBE6BD5826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14" y="3040698"/>
            <a:ext cx="5181600" cy="23479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812F2-858E-40BC-B663-626FFD42F9CC}"/>
              </a:ext>
            </a:extLst>
          </p:cNvPr>
          <p:cNvSpPr txBox="1"/>
          <p:nvPr/>
        </p:nvSpPr>
        <p:spPr>
          <a:xfrm>
            <a:off x="7650480" y="2135942"/>
            <a:ext cx="274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поколения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BD420E-2DFB-456C-97A6-0D7720F1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2320608"/>
            <a:ext cx="2788920" cy="37185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571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209D0A-5EDF-4DE5-B98B-CDB387F1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памятник погибшим воинам  в годы Великой Отечественной войны 1941-1945гг.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Здесь ежегодно проходит митинг, отмечается 9 Мая, День Победы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E37D45-AC1D-4DA0-A302-D4587B53E5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было</a:t>
            </a:r>
          </a:p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44F7B9-601E-4A9F-962E-841016B522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стало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318DD-81A7-47CE-AA0E-A3200DFE5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84" y="2425700"/>
            <a:ext cx="5001115" cy="37508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307069-4311-4897-95DE-D5B84BD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5" y="2425700"/>
            <a:ext cx="5353923" cy="37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D08F4-607D-46A2-9C38-E0244E9A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 нами были ветераны Великой Отечественной войны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7A8373-CBA7-488E-B16C-9249E7B3D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40" y="1660859"/>
            <a:ext cx="5069840" cy="366100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90A48-A60F-4853-BCE7-49DEB7BF7580}"/>
              </a:ext>
            </a:extLst>
          </p:cNvPr>
          <p:cNvSpPr txBox="1"/>
          <p:nvPr/>
        </p:nvSpPr>
        <p:spPr>
          <a:xfrm>
            <a:off x="3647440" y="5648960"/>
            <a:ext cx="472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Толстихин Константин Дмитриевич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Наливайко Николай Андреевич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 Михаил Игнатьевич</a:t>
            </a:r>
          </a:p>
        </p:txBody>
      </p:sp>
    </p:spTree>
    <p:extLst>
      <p:ext uri="{BB962C8B-B14F-4D97-AF65-F5344CB8AC3E}">
        <p14:creationId xmlns:p14="http://schemas.microsoft.com/office/powerpoint/2010/main" val="320244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7D4AF-2B3E-473F-A152-C13A62EB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одном из митингов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DC8A3F-83F9-4716-A02A-F9D3D3131E9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365126"/>
            <a:ext cx="2468880" cy="34651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6DC7D-AD51-424E-9F33-884083B7BA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73" y="1690688"/>
            <a:ext cx="6002653" cy="4941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E35871-576D-46D6-82B1-4B6FACCA30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79" y="3429000"/>
            <a:ext cx="2567307" cy="2138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53357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294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Times New Roman</vt:lpstr>
      <vt:lpstr>XO Thames</vt:lpstr>
      <vt:lpstr>Тема Office</vt:lpstr>
      <vt:lpstr>                                          Внеклассное мероприятие                                        Митинг, посвященный Дню Победы</vt:lpstr>
      <vt:lpstr>           Цель митинга:  привлечение внимания населения к теме сохранения исторической памяти и повышение роли героизма в истории нашей страны,  Отечественной войне 1941-1945 годов; </vt:lpstr>
      <vt:lpstr>Основные моменты</vt:lpstr>
      <vt:lpstr>Выступление детей</vt:lpstr>
      <vt:lpstr>9 мая 2024 года </vt:lpstr>
      <vt:lpstr>В завершении митинга</vt:lpstr>
      <vt:lpstr>Наш памятник погибшим воинам  в годы Великой Отечественной войны 1941-1945гг.   Здесь ежегодно проходит митинг, отмечается 9 Мая, День Победы</vt:lpstr>
      <vt:lpstr>Когда с нами были ветераны Великой Отечественной войны</vt:lpstr>
      <vt:lpstr>Об одном из митингов</vt:lpstr>
      <vt:lpstr>     Когда есть общая цель и понимание ее важности,  любые трудности становятся преодолимыми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мероприятие                                        Митинг, посвященный Дню Победы</dc:title>
  <dc:creator>ПК</dc:creator>
  <cp:lastModifiedBy>ПК</cp:lastModifiedBy>
  <cp:revision>4</cp:revision>
  <dcterms:created xsi:type="dcterms:W3CDTF">2025-04-19T23:21:48Z</dcterms:created>
  <dcterms:modified xsi:type="dcterms:W3CDTF">2025-04-20T07:37:13Z</dcterms:modified>
</cp:coreProperties>
</file>