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56" r:id="rId3"/>
    <p:sldId id="282" r:id="rId4"/>
    <p:sldId id="288" r:id="rId5"/>
    <p:sldId id="284" r:id="rId6"/>
    <p:sldId id="289" r:id="rId7"/>
    <p:sldId id="292" r:id="rId8"/>
    <p:sldId id="308" r:id="rId9"/>
    <p:sldId id="31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C076F7-5100-4BB5-8B8F-6D6579381E44}">
          <p14:sldIdLst>
            <p14:sldId id="278"/>
            <p14:sldId id="256"/>
            <p14:sldId id="282"/>
            <p14:sldId id="288"/>
            <p14:sldId id="284"/>
            <p14:sldId id="289"/>
            <p14:sldId id="292"/>
            <p14:sldId id="308"/>
            <p14:sldId id="31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ogg College" initials="O" lastIdx="0" clrIdx="0"/>
  <p:cmAuthor id="1" name="navar" initials="n" lastIdx="3" clrIdx="1"/>
  <p:cmAuthor id="2" name="Work" initials="W" lastIdx="1" clrIdx="2"/>
  <p:cmAuthor id="3" name="Alex" initials="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5F2AD"/>
    <a:srgbClr val="A10F77"/>
    <a:srgbClr val="FFFFFF"/>
    <a:srgbClr val="F222BC"/>
    <a:srgbClr val="D0B700"/>
    <a:srgbClr val="D6BD00"/>
    <a:srgbClr val="EADF00"/>
    <a:srgbClr val="D2AA00"/>
    <a:srgbClr val="B8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479" autoAdjust="0"/>
  </p:normalViewPr>
  <p:slideViewPr>
    <p:cSldViewPr>
      <p:cViewPr varScale="1">
        <p:scale>
          <a:sx n="75" d="100"/>
          <a:sy n="75" d="100"/>
        </p:scale>
        <p:origin x="-11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C1E-233B-47AF-B297-C44C993EC026}" type="datetime1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2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3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4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A45B-9E6E-47DA-96E6-9BD72F886D5F}" type="datetime1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97599" y="2805973"/>
            <a:ext cx="6502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/>
              <a:t>речь  скрипач  ночь  дочь </a:t>
            </a:r>
            <a:endParaRPr lang="ru-RU" sz="4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683568" y="2006005"/>
            <a:ext cx="76328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683568" y="2267744"/>
            <a:ext cx="76328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683568" y="3077010"/>
            <a:ext cx="76328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703288" y="3356992"/>
            <a:ext cx="76328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Диагональная полоса 8"/>
          <p:cNvSpPr/>
          <p:nvPr/>
        </p:nvSpPr>
        <p:spPr bwMode="auto">
          <a:xfrm>
            <a:off x="4527226" y="2841453"/>
            <a:ext cx="116782" cy="189735"/>
          </a:xfrm>
          <a:prstGeom prst="diagStrip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7242" y="260648"/>
            <a:ext cx="3608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Чистописание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7575" y="1700807"/>
            <a:ext cx="7388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err="1"/>
              <a:t>чч</a:t>
            </a:r>
            <a:r>
              <a:rPr lang="ru-RU" sz="4400" i="1" dirty="0"/>
              <a:t>  че  </a:t>
            </a:r>
            <a:r>
              <a:rPr lang="ru-RU" sz="4400" i="1" dirty="0" err="1"/>
              <a:t>чь</a:t>
            </a:r>
            <a:r>
              <a:rPr lang="ru-RU" sz="4400" i="1" dirty="0"/>
              <a:t>  </a:t>
            </a:r>
            <a:r>
              <a:rPr lang="ru-RU" sz="4400" i="1" dirty="0" err="1"/>
              <a:t>чч</a:t>
            </a:r>
            <a:r>
              <a:rPr lang="ru-RU" sz="4400" i="1" dirty="0"/>
              <a:t>  </a:t>
            </a:r>
            <a:r>
              <a:rPr lang="ru-RU" sz="4400" i="1" dirty="0" err="1"/>
              <a:t>ча</a:t>
            </a:r>
            <a:r>
              <a:rPr lang="ru-RU" sz="4400" i="1" dirty="0"/>
              <a:t>  чу  </a:t>
            </a:r>
            <a:r>
              <a:rPr lang="ru-RU" sz="4400" i="1" dirty="0" err="1"/>
              <a:t>чч</a:t>
            </a:r>
            <a:r>
              <a:rPr lang="ru-RU" sz="4400" i="1" dirty="0"/>
              <a:t>  </a:t>
            </a:r>
            <a:r>
              <a:rPr lang="ru-RU" sz="4400" i="1" dirty="0" err="1"/>
              <a:t>чи</a:t>
            </a:r>
            <a:r>
              <a:rPr lang="ru-RU" sz="4400" i="1" dirty="0"/>
              <a:t>  </a:t>
            </a:r>
            <a:r>
              <a:rPr lang="ru-RU" sz="4400" i="1" dirty="0" err="1"/>
              <a:t>ач</a:t>
            </a:r>
            <a:r>
              <a:rPr lang="ru-RU" sz="4400" i="1" dirty="0"/>
              <a:t> </a:t>
            </a:r>
            <a:endParaRPr lang="ru-RU" sz="4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34504" y="3429000"/>
            <a:ext cx="293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55370" y="3436620"/>
            <a:ext cx="293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68144" y="3436620"/>
            <a:ext cx="293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236296" y="3429000"/>
            <a:ext cx="293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767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Имя прилагательное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как часть </a:t>
            </a:r>
            <a:r>
              <a:rPr lang="ru-RU" sz="3600" dirty="0" smtClean="0">
                <a:solidFill>
                  <a:schemeClr val="bg1"/>
                </a:solidFill>
              </a:rPr>
              <a:t>речи.</a:t>
            </a: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PF Din Text Cond Pro" pitchFamily="2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7"/>
        <p14:stopEvt time="8379" objId="2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80" y="3861048"/>
            <a:ext cx="326665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043608" y="260648"/>
            <a:ext cx="68072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Font typeface="Arial" pitchFamily="34" charset="0"/>
              <a:buNone/>
            </a:pPr>
            <a:r>
              <a:rPr lang="ru-RU" sz="2800" i="1" dirty="0" smtClean="0"/>
              <a:t>	</a:t>
            </a:r>
            <a:r>
              <a:rPr lang="ru-RU" sz="3600" i="1" dirty="0" smtClean="0"/>
              <a:t>В </a:t>
            </a:r>
            <a:r>
              <a:rPr lang="ru-RU" sz="3600" i="1" dirty="0"/>
              <a:t>зоопарке ребята издали увидели огромное животное. </a:t>
            </a:r>
            <a:endParaRPr lang="ru-RU" sz="3600" i="1" dirty="0" smtClean="0"/>
          </a:p>
          <a:p>
            <a:pPr marL="118872" indent="0">
              <a:buFont typeface="Arial" pitchFamily="34" charset="0"/>
              <a:buNone/>
            </a:pPr>
            <a:r>
              <a:rPr lang="ru-RU" sz="3600" i="1" dirty="0" smtClean="0"/>
              <a:t>У </a:t>
            </a:r>
            <a:r>
              <a:rPr lang="ru-RU" sz="3600" i="1" dirty="0"/>
              <a:t>него </a:t>
            </a:r>
            <a:r>
              <a:rPr lang="ru-RU" sz="3600" i="1" dirty="0" smtClean="0"/>
              <a:t>широкие уши</a:t>
            </a:r>
            <a:r>
              <a:rPr lang="ru-RU" sz="3600" i="1" dirty="0"/>
              <a:t>, длинный нос. Оно живёт в жарких странах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5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260648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4800" i="1" dirty="0"/>
              <a:t>ж</a:t>
            </a:r>
            <a:r>
              <a:rPr lang="ru-RU" sz="4800" i="1" dirty="0" smtClean="0"/>
              <a:t>ивотное </a:t>
            </a:r>
            <a:r>
              <a:rPr lang="ru-RU" sz="4800" b="1" i="1" dirty="0"/>
              <a:t>(какое?) </a:t>
            </a:r>
            <a:r>
              <a:rPr lang="ru-RU" sz="4800" i="1" dirty="0" smtClean="0"/>
              <a:t>огромное;</a:t>
            </a:r>
            <a:r>
              <a:rPr lang="ru-RU" sz="4800" dirty="0"/>
              <a:t> </a:t>
            </a:r>
            <a:r>
              <a:rPr lang="ru-RU" sz="4800" i="1" dirty="0" smtClean="0"/>
              <a:t>уши </a:t>
            </a:r>
            <a:r>
              <a:rPr lang="ru-RU" sz="4800" b="1" i="1" dirty="0"/>
              <a:t>(какие?) </a:t>
            </a:r>
            <a:r>
              <a:rPr lang="ru-RU" sz="4800" i="1" dirty="0" smtClean="0"/>
              <a:t>широкие;</a:t>
            </a:r>
            <a:endParaRPr lang="ru-RU" sz="4800" dirty="0"/>
          </a:p>
          <a:p>
            <a:pPr marL="82296" indent="0">
              <a:buNone/>
            </a:pPr>
            <a:r>
              <a:rPr lang="ru-RU" sz="4800" i="1" dirty="0"/>
              <a:t>нос </a:t>
            </a:r>
            <a:r>
              <a:rPr lang="ru-RU" sz="4800" b="1" i="1" dirty="0"/>
              <a:t>(какой?) </a:t>
            </a:r>
            <a:r>
              <a:rPr lang="ru-RU" sz="4800" i="1" dirty="0" smtClean="0"/>
              <a:t>длинный;</a:t>
            </a:r>
            <a:endParaRPr lang="ru-RU" sz="4800" dirty="0"/>
          </a:p>
          <a:p>
            <a:pPr marL="82296" indent="0">
              <a:buNone/>
            </a:pPr>
            <a:r>
              <a:rPr lang="ru-RU" sz="4800" i="1" dirty="0"/>
              <a:t>в странах </a:t>
            </a:r>
            <a:r>
              <a:rPr lang="ru-RU" sz="4800" b="1" i="1" dirty="0"/>
              <a:t>(каких?) </a:t>
            </a:r>
            <a:r>
              <a:rPr lang="ru-RU" sz="4800" i="1" dirty="0" smtClean="0"/>
              <a:t>жарких;</a:t>
            </a:r>
            <a:endParaRPr lang="ru-RU" sz="4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80" y="3861048"/>
            <a:ext cx="326665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66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54760"/>
            <a:ext cx="2246261" cy="295560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1560" y="2132856"/>
            <a:ext cx="7751285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 smtClean="0"/>
              <a:t>	Ветер </a:t>
            </a:r>
            <a:r>
              <a:rPr lang="ru-RU" sz="2800" i="1" dirty="0"/>
              <a:t>дует в лицо. Облака плывут над рекой. Слышатся раскаты грома.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8606" y="4365104"/>
            <a:ext cx="7751285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solidFill>
                  <a:srgbClr val="0070C0"/>
                </a:solidFill>
              </a:rPr>
              <a:t>	Холодный</a:t>
            </a:r>
            <a:r>
              <a:rPr lang="ru-RU" sz="2800" i="1" dirty="0" smtClean="0"/>
              <a:t> </a:t>
            </a:r>
            <a:r>
              <a:rPr lang="ru-RU" sz="2800" i="1" dirty="0"/>
              <a:t>ветер дует в лицо. </a:t>
            </a:r>
            <a:r>
              <a:rPr lang="ru-RU" sz="2800" i="1" dirty="0" smtClean="0">
                <a:solidFill>
                  <a:srgbClr val="0070C0"/>
                </a:solidFill>
              </a:rPr>
              <a:t>Тяжёлые </a:t>
            </a:r>
            <a:r>
              <a:rPr lang="ru-RU" sz="2800" i="1" dirty="0"/>
              <a:t>облака плывут над рекой. Доносятся </a:t>
            </a:r>
            <a:r>
              <a:rPr lang="ru-RU" sz="2800" i="1" dirty="0">
                <a:solidFill>
                  <a:srgbClr val="0070C0"/>
                </a:solidFill>
              </a:rPr>
              <a:t>сильные</a:t>
            </a:r>
            <a:r>
              <a:rPr lang="ru-RU" sz="2800" i="1" dirty="0"/>
              <a:t> раскаты </a:t>
            </a:r>
            <a:r>
              <a:rPr lang="ru-RU" sz="2800" i="1" dirty="0" smtClean="0"/>
              <a:t>грома.</a:t>
            </a:r>
            <a:endParaRPr lang="ru-RU" sz="28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47877" y="188640"/>
            <a:ext cx="4385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Найдите отличия</a:t>
            </a:r>
            <a:endParaRPr lang="ru-RU" sz="4400" b="1" dirty="0">
              <a:solidFill>
                <a:srgbClr val="00B05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15616" y="3501008"/>
            <a:ext cx="662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1416759"/>
            <a:ext cx="2002211" cy="29556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7" y="10388"/>
            <a:ext cx="66484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18870"/>
            <a:ext cx="9272488" cy="6876870"/>
            <a:chOff x="0" y="-18870"/>
            <a:chExt cx="9272488" cy="687687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" t="9615" r="6426" b="9615"/>
            <a:stretch/>
          </p:blipFill>
          <p:spPr>
            <a:xfrm>
              <a:off x="294580" y="0"/>
              <a:ext cx="8597900" cy="683061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8870"/>
              <a:ext cx="9272488" cy="6876870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2350244" y="1530152"/>
            <a:ext cx="4572000" cy="2062103"/>
          </a:xfrm>
          <a:prstGeom prst="rect">
            <a:avLst/>
          </a:prstGeom>
          <a:solidFill>
            <a:schemeClr val="bg1">
              <a:alpha val="17000"/>
            </a:schemeClr>
          </a:solidFill>
          <a:effectLst>
            <a:glow rad="558800">
              <a:schemeClr val="bg1">
                <a:alpha val="40000"/>
              </a:schemeClr>
            </a:glow>
            <a:softEdge rad="431800"/>
          </a:effectLst>
        </p:spPr>
        <p:txBody>
          <a:bodyPr>
            <a:spAutoFit/>
          </a:bodyPr>
          <a:lstStyle/>
          <a:p>
            <a:pPr marL="82296" indent="0" algn="ctr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Небо голубое.</a:t>
            </a:r>
          </a:p>
          <a:p>
            <a:pPr marL="82296" indent="0" algn="ctr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Травка зелёная.</a:t>
            </a:r>
          </a:p>
          <a:p>
            <a:pPr marL="82296" indent="0" algn="ctr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Солнце яркое.</a:t>
            </a:r>
          </a:p>
          <a:p>
            <a:pPr marL="82296" indent="0" algn="ctr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Ручей звонкий.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0810" y="750715"/>
            <a:ext cx="2305439" cy="769441"/>
          </a:xfrm>
          <a:prstGeom prst="rect">
            <a:avLst/>
          </a:prstGeom>
          <a:noFill/>
          <a:effectLst>
            <a:glow rad="304800">
              <a:srgbClr val="FFC000">
                <a:alpha val="63000"/>
              </a:srgb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Сказка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18870"/>
            <a:ext cx="9272488" cy="6876870"/>
            <a:chOff x="0" y="-18870"/>
            <a:chExt cx="9272488" cy="687687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" t="9615" r="6426" b="9615"/>
            <a:stretch/>
          </p:blipFill>
          <p:spPr>
            <a:xfrm>
              <a:off x="294580" y="0"/>
              <a:ext cx="8597900" cy="683061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8870"/>
              <a:ext cx="9272488" cy="6876870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2350244" y="1530152"/>
            <a:ext cx="4572000" cy="2062103"/>
          </a:xfrm>
          <a:prstGeom prst="rect">
            <a:avLst/>
          </a:prstGeom>
          <a:solidFill>
            <a:schemeClr val="bg1">
              <a:alpha val="17000"/>
            </a:schemeClr>
          </a:solidFill>
          <a:effectLst>
            <a:glow rad="558800">
              <a:schemeClr val="bg1">
                <a:alpha val="40000"/>
              </a:schemeClr>
            </a:glow>
            <a:softEdge rad="431800"/>
          </a:effectLst>
        </p:spPr>
        <p:txBody>
          <a:bodyPr>
            <a:spAutoFit/>
          </a:bodyPr>
          <a:lstStyle/>
          <a:p>
            <a:pPr marL="82296" indent="0" algn="ctr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Небо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...		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Травка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…		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Солнце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…		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Ручей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…		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0810" y="750715"/>
            <a:ext cx="2305439" cy="769441"/>
          </a:xfrm>
          <a:prstGeom prst="rect">
            <a:avLst/>
          </a:prstGeom>
          <a:noFill/>
          <a:effectLst>
            <a:glow rad="304800">
              <a:srgbClr val="FFC000">
                <a:alpha val="63000"/>
              </a:srgb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Сказка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95134" y="214437"/>
            <a:ext cx="6243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Самостоятельная работа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0288" y="436510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Font typeface="Arial" pitchFamily="34" charset="0"/>
              <a:buNone/>
            </a:pPr>
            <a:r>
              <a:rPr lang="ru-RU" sz="2800" i="1" dirty="0" smtClean="0"/>
              <a:t>	День </a:t>
            </a:r>
            <a:r>
              <a:rPr lang="ru-RU" sz="2800" i="1" dirty="0"/>
              <a:t>был жаркий и ясный. Над </a:t>
            </a:r>
            <a:r>
              <a:rPr lang="ru-RU" sz="2800" i="1" dirty="0" err="1"/>
              <a:t>цв</a:t>
            </a:r>
            <a:r>
              <a:rPr lang="ru-RU" sz="2800" i="1" dirty="0"/>
              <a:t>..</a:t>
            </a:r>
            <a:r>
              <a:rPr lang="ru-RU" sz="2800" i="1" dirty="0" err="1"/>
              <a:t>тами</a:t>
            </a:r>
            <a:r>
              <a:rPr lang="ru-RU" sz="2800" i="1" dirty="0"/>
              <a:t> порхали бесшумные </a:t>
            </a:r>
            <a:r>
              <a:rPr lang="ru-RU" sz="2800" i="1" dirty="0" err="1"/>
              <a:t>бабо</a:t>
            </a:r>
            <a:r>
              <a:rPr lang="ru-RU" sz="2800" i="1" dirty="0"/>
              <a:t>..</a:t>
            </a:r>
            <a:r>
              <a:rPr lang="ru-RU" sz="2800" i="1" dirty="0" err="1"/>
              <a:t>ки</a:t>
            </a:r>
            <a:r>
              <a:rPr lang="ru-RU" sz="2800" i="1" dirty="0"/>
              <a:t>. Д..</a:t>
            </a:r>
            <a:r>
              <a:rPr lang="ru-RU" sz="2800" i="1" dirty="0" err="1"/>
              <a:t>ловито</a:t>
            </a:r>
            <a:r>
              <a:rPr lang="ru-RU" sz="2800" i="1" dirty="0"/>
              <a:t> </a:t>
            </a:r>
            <a:r>
              <a:rPr lang="ru-RU" sz="2800" i="1" dirty="0" err="1"/>
              <a:t>прон</a:t>
            </a:r>
            <a:r>
              <a:rPr lang="ru-RU" sz="2800" i="1" dirty="0"/>
              <a:t>..</a:t>
            </a:r>
            <a:r>
              <a:rPr lang="ru-RU" sz="2800" i="1" dirty="0" err="1"/>
              <a:t>сились</a:t>
            </a:r>
            <a:r>
              <a:rPr lang="ru-RU" sz="2800" i="1" dirty="0"/>
              <a:t> </a:t>
            </a:r>
            <a:r>
              <a:rPr lang="ru-RU" sz="2800" i="1" dirty="0">
                <a:solidFill>
                  <a:srgbClr val="0070C0"/>
                </a:solidFill>
              </a:rPr>
              <a:t>трудолюбивые</a:t>
            </a:r>
            <a:r>
              <a:rPr lang="ru-RU" sz="2800" i="1" dirty="0"/>
              <a:t> пчёлы. Безрогий к..</a:t>
            </a:r>
            <a:r>
              <a:rPr lang="ru-RU" sz="2800" i="1" dirty="0" err="1"/>
              <a:t>злёнок</a:t>
            </a:r>
            <a:r>
              <a:rPr lang="ru-RU" sz="2800" i="1" dirty="0"/>
              <a:t> р..</a:t>
            </a:r>
            <a:r>
              <a:rPr lang="ru-RU" sz="2800" i="1" dirty="0" err="1"/>
              <a:t>звился</a:t>
            </a:r>
            <a:r>
              <a:rPr lang="ru-RU" sz="2800" i="1" dirty="0"/>
              <a:t> </a:t>
            </a:r>
            <a:r>
              <a:rPr lang="ru-RU" sz="2800" i="1" dirty="0" smtClean="0"/>
              <a:t>на </a:t>
            </a:r>
            <a:r>
              <a:rPr lang="ru-RU" sz="2800" i="1" dirty="0"/>
              <a:t>п..</a:t>
            </a:r>
            <a:r>
              <a:rPr lang="ru-RU" sz="2800" i="1" dirty="0" err="1"/>
              <a:t>лянке</a:t>
            </a:r>
            <a:r>
              <a:rPr lang="ru-RU" sz="2800" i="1" dirty="0"/>
              <a:t>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13" y="921288"/>
            <a:ext cx="3816424" cy="34211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71" flipH="1">
            <a:off x="3169608" y="2349616"/>
            <a:ext cx="1407089" cy="1476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1" t="-158" r="5374" b="42924"/>
          <a:stretch/>
        </p:blipFill>
        <p:spPr>
          <a:xfrm>
            <a:off x="5120444" y="1818307"/>
            <a:ext cx="387660" cy="3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21889" y="4427083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Самым </a:t>
            </a:r>
            <a:r>
              <a:rPr lang="ru-RU" sz="3200" b="1" i="1" dirty="0">
                <a:solidFill>
                  <a:srgbClr val="7030A0"/>
                </a:solidFill>
              </a:rPr>
              <a:t>интересным было </a:t>
            </a:r>
            <a:r>
              <a:rPr lang="ru-RU" sz="3200" b="1" i="1" dirty="0" smtClean="0">
                <a:solidFill>
                  <a:srgbClr val="7030A0"/>
                </a:solidFill>
              </a:rPr>
              <a:t>…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8" r="74446" b="33662"/>
          <a:stretch/>
        </p:blipFill>
        <p:spPr>
          <a:xfrm>
            <a:off x="971600" y="2109751"/>
            <a:ext cx="1466742" cy="14031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9" y="3501008"/>
            <a:ext cx="1890224" cy="18521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21889" y="2636912"/>
            <a:ext cx="4482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На уроке я повторил … </a:t>
            </a:r>
          </a:p>
        </p:txBody>
      </p:sp>
    </p:spTree>
    <p:extLst>
      <p:ext uri="{BB962C8B-B14F-4D97-AF65-F5344CB8AC3E}">
        <p14:creationId xmlns:p14="http://schemas.microsoft.com/office/powerpoint/2010/main" val="35180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11532</TotalTime>
  <Words>71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16</cp:lastModifiedBy>
  <cp:revision>1023</cp:revision>
  <dcterms:created xsi:type="dcterms:W3CDTF">2011-12-08T07:08:27Z</dcterms:created>
  <dcterms:modified xsi:type="dcterms:W3CDTF">2017-03-16T11:38:49Z</dcterms:modified>
</cp:coreProperties>
</file>