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4" r:id="rId3"/>
    <p:sldId id="273" r:id="rId4"/>
    <p:sldId id="277" r:id="rId5"/>
    <p:sldId id="283" r:id="rId6"/>
    <p:sldId id="279" r:id="rId7"/>
    <p:sldId id="28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8257F90-9AB5-47E3-9582-D110596B0330}" type="datetimeFigureOut">
              <a:rPr lang="ru-RU" smtClean="0"/>
              <a:pPr/>
              <a:t>11.01.2017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A649012-F5F0-45A9-94E0-D9C6A0D46A7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298609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The name bringing fame and glory to others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4143380"/>
            <a:ext cx="7854696" cy="2071702"/>
          </a:xfrm>
        </p:spPr>
        <p:txBody>
          <a:bodyPr>
            <a:normAutofit lnSpcReduction="10000"/>
          </a:bodyPr>
          <a:lstStyle/>
          <a:p>
            <a:endParaRPr lang="ru-RU" sz="2000" dirty="0" smtClean="0"/>
          </a:p>
          <a:p>
            <a:endParaRPr lang="ru-RU" sz="2000" dirty="0" smtClean="0"/>
          </a:p>
          <a:p>
            <a:endParaRPr lang="ru-RU" sz="2000" dirty="0" smtClean="0"/>
          </a:p>
          <a:p>
            <a:r>
              <a:rPr lang="ru-RU" sz="2000" dirty="0" smtClean="0"/>
              <a:t>Презентация подготовлена Пахомовой С.Н.,</a:t>
            </a:r>
          </a:p>
          <a:p>
            <a:r>
              <a:rPr lang="ru-RU" sz="2000" dirty="0" smtClean="0"/>
              <a:t>учителем английского языка </a:t>
            </a:r>
          </a:p>
          <a:p>
            <a:r>
              <a:rPr lang="ru-RU" sz="2000" dirty="0" smtClean="0"/>
              <a:t>Гимназии г. Раменское</a:t>
            </a:r>
            <a:endParaRPr lang="ru-RU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867656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“</a:t>
            </a:r>
            <a:r>
              <a:rPr lang="en-US" sz="4000" b="1" dirty="0" smtClean="0"/>
              <a:t>Modern civilization is everything that has been achieved thanks to science”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57620" y="2857496"/>
            <a:ext cx="5286380" cy="3964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428597" y="2214554"/>
            <a:ext cx="335758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chemeClr val="accent2">
                    <a:lumMod val="75000"/>
                  </a:schemeClr>
                </a:solidFill>
              </a:rPr>
              <a:t>. </a:t>
            </a: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Why do people become scientists? </a:t>
            </a:r>
            <a:endParaRPr lang="ru-RU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034" y="3143248"/>
            <a:ext cx="31432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8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ea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ea typeface="Times New Roman" pitchFamily="18" charset="0"/>
              </a:rPr>
              <a:t>Do you think it is difficult to be a scientist? Why? Why not?</a:t>
            </a:r>
            <a:endParaRPr lang="en-US" sz="2800" b="1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3000364" y="2428868"/>
            <a:ext cx="2643206" cy="1557342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chemeClr val="accent2">
                    <a:lumMod val="75000"/>
                  </a:schemeClr>
                </a:solidFill>
              </a:rPr>
              <a:t>scientist</a:t>
            </a:r>
            <a:endParaRPr lang="ru-RU" sz="3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3786182" y="857232"/>
            <a:ext cx="2000264" cy="1200152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it is fun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5857884" y="1357298"/>
            <a:ext cx="2714644" cy="1771656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want to have unique knowledge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786446" y="3429000"/>
            <a:ext cx="2857520" cy="1571636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want to have freedom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2928926" y="4357694"/>
            <a:ext cx="3357586" cy="1785950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like working for the benefit  of society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14282" y="3500438"/>
            <a:ext cx="2857520" cy="2071702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like to create order out of chaos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285720" y="1071546"/>
            <a:ext cx="2928958" cy="2071702"/>
          </a:xfrm>
          <a:prstGeom prst="ellipse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</a:rPr>
              <a:t>feel thrilled when they learn new things</a:t>
            </a:r>
            <a:endParaRPr lang="ru-RU" sz="2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3" name="Прямая со стрелкой 12"/>
          <p:cNvCxnSpPr>
            <a:stCxn id="4" idx="0"/>
          </p:cNvCxnSpPr>
          <p:nvPr/>
        </p:nvCxnSpPr>
        <p:spPr>
          <a:xfrm rot="5400000" flipH="1" flipV="1">
            <a:off x="4268388" y="2125257"/>
            <a:ext cx="357190" cy="2500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4" idx="7"/>
          </p:cNvCxnSpPr>
          <p:nvPr/>
        </p:nvCxnSpPr>
        <p:spPr>
          <a:xfrm rot="5400000" flipH="1" flipV="1">
            <a:off x="5550306" y="2277920"/>
            <a:ext cx="85191" cy="6728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5572132" y="3500438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 rot="5400000">
            <a:off x="4429918" y="4214024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rot="10800000" flipV="1">
            <a:off x="2786050" y="3714752"/>
            <a:ext cx="500066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rot="16200000" flipV="1">
            <a:off x="3107521" y="2393149"/>
            <a:ext cx="28575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1285884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The name bringing fame and glory to others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endParaRPr lang="ru-RU" sz="3200" b="1" dirty="0"/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785926"/>
            <a:ext cx="7929618" cy="4643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24648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/>
              <a:t>Writing a </a:t>
            </a:r>
            <a:r>
              <a:rPr lang="en-US" sz="3600" b="1" dirty="0" err="1" smtClean="0"/>
              <a:t>sinkwein</a:t>
            </a:r>
            <a:r>
              <a:rPr lang="en-US" sz="3600" b="1" dirty="0" smtClean="0"/>
              <a:t> poem .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Alfred Nobel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Two  adjectives     </a:t>
            </a:r>
          </a:p>
          <a:p>
            <a:pPr marL="514350" indent="-514350">
              <a:buAutoNum type="arabicPeriod"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Three    verbs        </a:t>
            </a:r>
          </a:p>
          <a:p>
            <a:pPr marL="514350" indent="-514350">
              <a:buFont typeface="Wingdings 2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The name bringing fame and glory to others</a:t>
            </a:r>
          </a:p>
          <a:p>
            <a:pPr marL="514350" indent="-514350">
              <a:buFont typeface="Wingdings 2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 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One  noun  ( may be with an  adjective)</a:t>
            </a:r>
          </a:p>
          <a:p>
            <a:pPr marL="514350" indent="-514350">
              <a:buAutoNum type="arabicPeriod"/>
            </a:pPr>
            <a:endParaRPr lang="en-US" dirty="0" smtClean="0">
              <a:solidFill>
                <a:srgbClr val="FF0000"/>
              </a:solidFill>
            </a:endParaRP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36759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/>
              <a:t>Russian Nobel Prize winners in Physics and Chemistry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/>
          </a:bodyPr>
          <a:lstStyle/>
          <a:p>
            <a:r>
              <a:rPr lang="en-US" sz="2400" dirty="0" smtClean="0"/>
              <a:t>How many Nobel Prize winners were members of the Academy? </a:t>
            </a:r>
          </a:p>
          <a:p>
            <a:r>
              <a:rPr lang="en-US" sz="2400" dirty="0" smtClean="0"/>
              <a:t> Which scientists</a:t>
            </a:r>
            <a:r>
              <a:rPr lang="ru-RU" sz="2400" dirty="0" smtClean="0"/>
              <a:t> </a:t>
            </a:r>
            <a:r>
              <a:rPr lang="en-US" sz="2400" dirty="0" smtClean="0"/>
              <a:t>were among those who founded the Moscow Institute of Physics and </a:t>
            </a:r>
            <a:r>
              <a:rPr lang="ru-RU" sz="2400" dirty="0" smtClean="0"/>
              <a:t> </a:t>
            </a:r>
            <a:r>
              <a:rPr lang="en-US" sz="2400" dirty="0" err="1" smtClean="0"/>
              <a:t>Techology</a:t>
            </a:r>
            <a:r>
              <a:rPr lang="en-US" sz="2400" dirty="0" smtClean="0"/>
              <a:t>?</a:t>
            </a:r>
          </a:p>
          <a:p>
            <a:r>
              <a:rPr lang="en-US" sz="2400" dirty="0" smtClean="0"/>
              <a:t>Which scientists  left the country to  continue their studies?</a:t>
            </a:r>
          </a:p>
          <a:p>
            <a:r>
              <a:rPr lang="en-US" sz="2400" dirty="0" smtClean="0"/>
              <a:t>Who was the director of the Academy’s  Physics Institute </a:t>
            </a:r>
          </a:p>
          <a:p>
            <a:pPr>
              <a:buNone/>
            </a:pPr>
            <a:r>
              <a:rPr lang="ru-RU" sz="2400" dirty="0" smtClean="0"/>
              <a:t>     </a:t>
            </a:r>
            <a:r>
              <a:rPr lang="en-US" sz="2400" dirty="0" smtClean="0"/>
              <a:t>before  </a:t>
            </a:r>
            <a:r>
              <a:rPr lang="en-US" sz="2400" dirty="0" err="1" smtClean="0"/>
              <a:t>Vitaly</a:t>
            </a:r>
            <a:r>
              <a:rPr lang="en-US" sz="2400" dirty="0" smtClean="0"/>
              <a:t> Ginsburg?</a:t>
            </a:r>
          </a:p>
          <a:p>
            <a:endParaRPr lang="ru-RU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en-US" sz="2800" dirty="0" smtClean="0"/>
              <a:t>All but one= ten</a:t>
            </a:r>
          </a:p>
          <a:p>
            <a:r>
              <a:rPr lang="en-US" sz="2800" dirty="0" smtClean="0"/>
              <a:t>2.Semyonov</a:t>
            </a:r>
            <a:r>
              <a:rPr lang="en-US" sz="2800" smtClean="0"/>
              <a:t>, Landau </a:t>
            </a:r>
            <a:r>
              <a:rPr lang="en-US" sz="2800" dirty="0" smtClean="0"/>
              <a:t>and Kapitsa</a:t>
            </a:r>
            <a:r>
              <a:rPr lang="ru-RU" sz="2800" dirty="0" smtClean="0"/>
              <a:t> </a:t>
            </a:r>
          </a:p>
          <a:p>
            <a:r>
              <a:rPr lang="ru-RU" sz="2800" dirty="0" smtClean="0"/>
              <a:t>3.</a:t>
            </a:r>
            <a:r>
              <a:rPr lang="en-US" sz="2800" dirty="0" smtClean="0"/>
              <a:t>Kapitsa and Landau</a:t>
            </a:r>
          </a:p>
          <a:p>
            <a:r>
              <a:rPr lang="ru-RU" sz="2800" dirty="0" smtClean="0"/>
              <a:t>4. </a:t>
            </a:r>
            <a:r>
              <a:rPr lang="en-US" sz="2800" dirty="0" smtClean="0"/>
              <a:t>Igor Tamm</a:t>
            </a:r>
            <a:endParaRPr lang="ru-RU" dirty="0"/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816</TotalTime>
  <Words>200</Words>
  <Application>Microsoft Office PowerPoint</Application>
  <PresentationFormat>Экран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       The name bringing fame and glory to others </vt:lpstr>
      <vt:lpstr>“Modern civilization is everything that has been achieved thanks to science” </vt:lpstr>
      <vt:lpstr>Презентация PowerPoint</vt:lpstr>
      <vt:lpstr>The name bringing fame and glory to others </vt:lpstr>
      <vt:lpstr>Writing a sinkwein poem .</vt:lpstr>
      <vt:lpstr>Russian Nobel Prize winners in Physics and Chemistry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Forms</dc:title>
  <dc:creator>1</dc:creator>
  <cp:lastModifiedBy>Vasiliy Pakhomov</cp:lastModifiedBy>
  <cp:revision>101</cp:revision>
  <dcterms:created xsi:type="dcterms:W3CDTF">2012-09-24T19:14:31Z</dcterms:created>
  <dcterms:modified xsi:type="dcterms:W3CDTF">2017-01-11T16:55:26Z</dcterms:modified>
</cp:coreProperties>
</file>