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74" r:id="rId6"/>
    <p:sldId id="258" r:id="rId7"/>
    <p:sldId id="259" r:id="rId8"/>
    <p:sldId id="260" r:id="rId9"/>
    <p:sldId id="261" r:id="rId10"/>
    <p:sldId id="257" r:id="rId11"/>
    <p:sldId id="262" r:id="rId12"/>
    <p:sldId id="263" r:id="rId13"/>
    <p:sldId id="264" r:id="rId14"/>
    <p:sldId id="265" r:id="rId15"/>
    <p:sldId id="273" r:id="rId16"/>
    <p:sldId id="275" r:id="rId17"/>
    <p:sldId id="268" r:id="rId18"/>
    <p:sldId id="267" r:id="rId19"/>
    <p:sldId id="276" r:id="rId20"/>
    <p:sldId id="270" r:id="rId21"/>
    <p:sldId id="271" r:id="rId22"/>
    <p:sldId id="272" r:id="rId23"/>
    <p:sldId id="269" r:id="rId24"/>
    <p:sldId id="277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65079-03C9-4980-B029-3F0FFE04EA49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AD51E612-344D-4723-B27A-796D977D1A7A}">
      <dgm:prSet phldrT="[Текст]"/>
      <dgm:spPr/>
      <dgm:t>
        <a:bodyPr/>
        <a:lstStyle/>
        <a:p>
          <a:r>
            <a:rPr lang="ru-RU" dirty="0" smtClean="0"/>
            <a:t>6 баллов</a:t>
          </a:r>
          <a:endParaRPr lang="ru-RU" dirty="0"/>
        </a:p>
      </dgm:t>
    </dgm:pt>
    <dgm:pt modelId="{67CC7831-8600-4797-8EDC-C65ACF16B423}" type="parTrans" cxnId="{F0607E37-8832-4183-9FE0-DD30765FF080}">
      <dgm:prSet/>
      <dgm:spPr/>
      <dgm:t>
        <a:bodyPr/>
        <a:lstStyle/>
        <a:p>
          <a:endParaRPr lang="ru-RU"/>
        </a:p>
      </dgm:t>
    </dgm:pt>
    <dgm:pt modelId="{63E2914F-DA2F-46EE-857F-AD5678032468}" type="sibTrans" cxnId="{F0607E37-8832-4183-9FE0-DD30765FF080}">
      <dgm:prSet/>
      <dgm:spPr/>
      <dgm:t>
        <a:bodyPr/>
        <a:lstStyle/>
        <a:p>
          <a:endParaRPr lang="ru-RU"/>
        </a:p>
      </dgm:t>
    </dgm:pt>
    <dgm:pt modelId="{027B2A73-BA98-4A47-8C9E-D63B77FE251A}">
      <dgm:prSet phldrT="[Текст]"/>
      <dgm:spPr/>
      <dgm:t>
        <a:bodyPr/>
        <a:lstStyle/>
        <a:p>
          <a:r>
            <a:rPr lang="ru-RU" dirty="0" smtClean="0"/>
            <a:t>4-5 баллов</a:t>
          </a:r>
          <a:endParaRPr lang="ru-RU" dirty="0"/>
        </a:p>
      </dgm:t>
    </dgm:pt>
    <dgm:pt modelId="{EDBC26F2-1553-4128-B154-6A38BB589972}" type="parTrans" cxnId="{4ABA5493-005A-4F1F-84A5-97F8275E47D2}">
      <dgm:prSet/>
      <dgm:spPr/>
      <dgm:t>
        <a:bodyPr/>
        <a:lstStyle/>
        <a:p>
          <a:endParaRPr lang="ru-RU"/>
        </a:p>
      </dgm:t>
    </dgm:pt>
    <dgm:pt modelId="{22E5826C-78B9-4FB5-B9A7-CAC20BAE5604}" type="sibTrans" cxnId="{4ABA5493-005A-4F1F-84A5-97F8275E47D2}">
      <dgm:prSet/>
      <dgm:spPr/>
      <dgm:t>
        <a:bodyPr/>
        <a:lstStyle/>
        <a:p>
          <a:endParaRPr lang="ru-RU"/>
        </a:p>
      </dgm:t>
    </dgm:pt>
    <dgm:pt modelId="{EED75DCE-2136-4932-A4EA-7C082AF7C0B2}">
      <dgm:prSet phldrT="[Текст]"/>
      <dgm:spPr/>
      <dgm:t>
        <a:bodyPr/>
        <a:lstStyle/>
        <a:p>
          <a:r>
            <a:rPr lang="ru-RU" dirty="0" smtClean="0"/>
            <a:t>3 балла</a:t>
          </a:r>
          <a:endParaRPr lang="ru-RU" dirty="0"/>
        </a:p>
      </dgm:t>
    </dgm:pt>
    <dgm:pt modelId="{F2B6ECB4-719D-4364-9E73-877EC4E0F137}" type="parTrans" cxnId="{CFAF4CD8-F170-4DA7-8EB1-0C2FA01D9C74}">
      <dgm:prSet/>
      <dgm:spPr/>
      <dgm:t>
        <a:bodyPr/>
        <a:lstStyle/>
        <a:p>
          <a:endParaRPr lang="ru-RU"/>
        </a:p>
      </dgm:t>
    </dgm:pt>
    <dgm:pt modelId="{5050A7FC-E039-4EE0-8BB7-20E25114C278}" type="sibTrans" cxnId="{CFAF4CD8-F170-4DA7-8EB1-0C2FA01D9C74}">
      <dgm:prSet/>
      <dgm:spPr/>
      <dgm:t>
        <a:bodyPr/>
        <a:lstStyle/>
        <a:p>
          <a:endParaRPr lang="ru-RU"/>
        </a:p>
      </dgm:t>
    </dgm:pt>
    <dgm:pt modelId="{F6B6B776-A464-453E-8787-86CF0493DBD5}" type="pres">
      <dgm:prSet presAssocID="{F9265079-03C9-4980-B029-3F0FFE04EA49}" presName="Name0" presStyleCnt="0">
        <dgm:presLayoutVars>
          <dgm:dir/>
          <dgm:resizeHandles val="exact"/>
        </dgm:presLayoutVars>
      </dgm:prSet>
      <dgm:spPr/>
    </dgm:pt>
    <dgm:pt modelId="{0F2235E3-5DD0-43BB-96AB-460FD14DEB3E}" type="pres">
      <dgm:prSet presAssocID="{F9265079-03C9-4980-B029-3F0FFE04EA49}" presName="fgShape" presStyleLbl="fgShp" presStyleIdx="0" presStyleCnt="1" custScaleY="160796"/>
      <dgm:spPr/>
    </dgm:pt>
    <dgm:pt modelId="{53D3062A-41B2-496E-92C1-325C9BC40FA1}" type="pres">
      <dgm:prSet presAssocID="{F9265079-03C9-4980-B029-3F0FFE04EA49}" presName="linComp" presStyleCnt="0"/>
      <dgm:spPr/>
    </dgm:pt>
    <dgm:pt modelId="{C9A90B24-075B-4B05-BDEB-E62DBFBFFAB3}" type="pres">
      <dgm:prSet presAssocID="{AD51E612-344D-4723-B27A-796D977D1A7A}" presName="compNode" presStyleCnt="0"/>
      <dgm:spPr/>
    </dgm:pt>
    <dgm:pt modelId="{47EE990B-C4D3-459A-930B-24F44A3A29B8}" type="pres">
      <dgm:prSet presAssocID="{AD51E612-344D-4723-B27A-796D977D1A7A}" presName="bkgdShape" presStyleLbl="node1" presStyleIdx="0" presStyleCnt="3"/>
      <dgm:spPr/>
      <dgm:t>
        <a:bodyPr/>
        <a:lstStyle/>
        <a:p>
          <a:endParaRPr lang="ru-RU"/>
        </a:p>
      </dgm:t>
    </dgm:pt>
    <dgm:pt modelId="{4F6AD1CD-BD9F-45B3-B0F3-64C252507FDA}" type="pres">
      <dgm:prSet presAssocID="{AD51E612-344D-4723-B27A-796D977D1A7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C726C-BCFD-4186-920D-A1E608A995DC}" type="pres">
      <dgm:prSet presAssocID="{AD51E612-344D-4723-B27A-796D977D1A7A}" presName="invisiNode" presStyleLbl="node1" presStyleIdx="0" presStyleCnt="3"/>
      <dgm:spPr/>
    </dgm:pt>
    <dgm:pt modelId="{BAAEB027-A0EC-4988-97D9-29E0A078C9EF}" type="pres">
      <dgm:prSet presAssocID="{AD51E612-344D-4723-B27A-796D977D1A7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D0F26E3F-A3BD-4C7E-ADE0-4B84DA4C6F08}" type="pres">
      <dgm:prSet presAssocID="{63E2914F-DA2F-46EE-857F-AD56780324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A62D382-AA11-408C-832D-C8A18E7AFBD0}" type="pres">
      <dgm:prSet presAssocID="{027B2A73-BA98-4A47-8C9E-D63B77FE251A}" presName="compNode" presStyleCnt="0"/>
      <dgm:spPr/>
    </dgm:pt>
    <dgm:pt modelId="{622A3161-DD3E-40BE-B94C-5F82C29BE977}" type="pres">
      <dgm:prSet presAssocID="{027B2A73-BA98-4A47-8C9E-D63B77FE251A}" presName="bkgdShape" presStyleLbl="node1" presStyleIdx="1" presStyleCnt="3"/>
      <dgm:spPr/>
      <dgm:t>
        <a:bodyPr/>
        <a:lstStyle/>
        <a:p>
          <a:endParaRPr lang="ru-RU"/>
        </a:p>
      </dgm:t>
    </dgm:pt>
    <dgm:pt modelId="{D9B879F6-87F1-48D8-960D-6175AF0B3BE3}" type="pres">
      <dgm:prSet presAssocID="{027B2A73-BA98-4A47-8C9E-D63B77FE251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2959B-1060-4464-9CA8-A9D6A2101E75}" type="pres">
      <dgm:prSet presAssocID="{027B2A73-BA98-4A47-8C9E-D63B77FE251A}" presName="invisiNode" presStyleLbl="node1" presStyleIdx="1" presStyleCnt="3"/>
      <dgm:spPr/>
    </dgm:pt>
    <dgm:pt modelId="{E0E4F8F7-0586-41F1-B4FC-A80DC922336E}" type="pres">
      <dgm:prSet presAssocID="{027B2A73-BA98-4A47-8C9E-D63B77FE251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D50DA8C-7161-49B3-AB76-63D487606024}" type="pres">
      <dgm:prSet presAssocID="{22E5826C-78B9-4FB5-B9A7-CAC20BAE56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2AA0DF3-3D58-4DA0-8A5A-ABD785B6842F}" type="pres">
      <dgm:prSet presAssocID="{EED75DCE-2136-4932-A4EA-7C082AF7C0B2}" presName="compNode" presStyleCnt="0"/>
      <dgm:spPr/>
    </dgm:pt>
    <dgm:pt modelId="{88879EE4-47D6-4CF6-81B8-5D997C83395D}" type="pres">
      <dgm:prSet presAssocID="{EED75DCE-2136-4932-A4EA-7C082AF7C0B2}" presName="bkgdShape" presStyleLbl="node1" presStyleIdx="2" presStyleCnt="3"/>
      <dgm:spPr/>
      <dgm:t>
        <a:bodyPr/>
        <a:lstStyle/>
        <a:p>
          <a:endParaRPr lang="ru-RU"/>
        </a:p>
      </dgm:t>
    </dgm:pt>
    <dgm:pt modelId="{FE03E8F4-7AD4-477F-8408-2C8471DFAE41}" type="pres">
      <dgm:prSet presAssocID="{EED75DCE-2136-4932-A4EA-7C082AF7C0B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620BC-EA3C-449D-8620-007FCDEDC85D}" type="pres">
      <dgm:prSet presAssocID="{EED75DCE-2136-4932-A4EA-7C082AF7C0B2}" presName="invisiNode" presStyleLbl="node1" presStyleIdx="2" presStyleCnt="3"/>
      <dgm:spPr/>
    </dgm:pt>
    <dgm:pt modelId="{64039C26-C6FC-4AFF-ABBD-E20153D498E2}" type="pres">
      <dgm:prSet presAssocID="{EED75DCE-2136-4932-A4EA-7C082AF7C0B2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5A8E650-6138-403B-B15D-46A5BD26D5EB}" type="presOf" srcId="{EED75DCE-2136-4932-A4EA-7C082AF7C0B2}" destId="{88879EE4-47D6-4CF6-81B8-5D997C83395D}" srcOrd="0" destOrd="0" presId="urn:microsoft.com/office/officeart/2005/8/layout/hList7"/>
    <dgm:cxn modelId="{4ABA5493-005A-4F1F-84A5-97F8275E47D2}" srcId="{F9265079-03C9-4980-B029-3F0FFE04EA49}" destId="{027B2A73-BA98-4A47-8C9E-D63B77FE251A}" srcOrd="1" destOrd="0" parTransId="{EDBC26F2-1553-4128-B154-6A38BB589972}" sibTransId="{22E5826C-78B9-4FB5-B9A7-CAC20BAE5604}"/>
    <dgm:cxn modelId="{A753E739-D8C1-47A3-A7C7-8E1ED58519A1}" type="presOf" srcId="{027B2A73-BA98-4A47-8C9E-D63B77FE251A}" destId="{D9B879F6-87F1-48D8-960D-6175AF0B3BE3}" srcOrd="1" destOrd="0" presId="urn:microsoft.com/office/officeart/2005/8/layout/hList7"/>
    <dgm:cxn modelId="{CFAF4CD8-F170-4DA7-8EB1-0C2FA01D9C74}" srcId="{F9265079-03C9-4980-B029-3F0FFE04EA49}" destId="{EED75DCE-2136-4932-A4EA-7C082AF7C0B2}" srcOrd="2" destOrd="0" parTransId="{F2B6ECB4-719D-4364-9E73-877EC4E0F137}" sibTransId="{5050A7FC-E039-4EE0-8BB7-20E25114C278}"/>
    <dgm:cxn modelId="{589E6ADC-AD1E-42D2-90C2-E9EBC4FDA882}" type="presOf" srcId="{EED75DCE-2136-4932-A4EA-7C082AF7C0B2}" destId="{FE03E8F4-7AD4-477F-8408-2C8471DFAE41}" srcOrd="1" destOrd="0" presId="urn:microsoft.com/office/officeart/2005/8/layout/hList7"/>
    <dgm:cxn modelId="{DD1A2F92-835B-447E-8E9B-6EFA4B3F1C05}" type="presOf" srcId="{22E5826C-78B9-4FB5-B9A7-CAC20BAE5604}" destId="{DD50DA8C-7161-49B3-AB76-63D487606024}" srcOrd="0" destOrd="0" presId="urn:microsoft.com/office/officeart/2005/8/layout/hList7"/>
    <dgm:cxn modelId="{D3414E15-CD65-4382-8006-A488EA3EAC66}" type="presOf" srcId="{027B2A73-BA98-4A47-8C9E-D63B77FE251A}" destId="{622A3161-DD3E-40BE-B94C-5F82C29BE977}" srcOrd="0" destOrd="0" presId="urn:microsoft.com/office/officeart/2005/8/layout/hList7"/>
    <dgm:cxn modelId="{F0607E37-8832-4183-9FE0-DD30765FF080}" srcId="{F9265079-03C9-4980-B029-3F0FFE04EA49}" destId="{AD51E612-344D-4723-B27A-796D977D1A7A}" srcOrd="0" destOrd="0" parTransId="{67CC7831-8600-4797-8EDC-C65ACF16B423}" sibTransId="{63E2914F-DA2F-46EE-857F-AD5678032468}"/>
    <dgm:cxn modelId="{C927A4DC-CC19-4B35-8C1D-0C8BC5BD9DD5}" type="presOf" srcId="{AD51E612-344D-4723-B27A-796D977D1A7A}" destId="{4F6AD1CD-BD9F-45B3-B0F3-64C252507FDA}" srcOrd="1" destOrd="0" presId="urn:microsoft.com/office/officeart/2005/8/layout/hList7"/>
    <dgm:cxn modelId="{FC4BB586-B6BB-400A-857A-9A03C5D49732}" type="presOf" srcId="{63E2914F-DA2F-46EE-857F-AD5678032468}" destId="{D0F26E3F-A3BD-4C7E-ADE0-4B84DA4C6F08}" srcOrd="0" destOrd="0" presId="urn:microsoft.com/office/officeart/2005/8/layout/hList7"/>
    <dgm:cxn modelId="{564D99CF-2C64-4AA7-8C03-AD4A72E4AE0C}" type="presOf" srcId="{F9265079-03C9-4980-B029-3F0FFE04EA49}" destId="{F6B6B776-A464-453E-8787-86CF0493DBD5}" srcOrd="0" destOrd="0" presId="urn:microsoft.com/office/officeart/2005/8/layout/hList7"/>
    <dgm:cxn modelId="{19340A34-DFCF-483D-A73B-7AE88F8180A7}" type="presOf" srcId="{AD51E612-344D-4723-B27A-796D977D1A7A}" destId="{47EE990B-C4D3-459A-930B-24F44A3A29B8}" srcOrd="0" destOrd="0" presId="urn:microsoft.com/office/officeart/2005/8/layout/hList7"/>
    <dgm:cxn modelId="{5D832CA5-182B-489F-AD9A-6CFC94FC8E8E}" type="presParOf" srcId="{F6B6B776-A464-453E-8787-86CF0493DBD5}" destId="{0F2235E3-5DD0-43BB-96AB-460FD14DEB3E}" srcOrd="0" destOrd="0" presId="urn:microsoft.com/office/officeart/2005/8/layout/hList7"/>
    <dgm:cxn modelId="{E51771D5-22B6-4832-9EE7-47F93C66345D}" type="presParOf" srcId="{F6B6B776-A464-453E-8787-86CF0493DBD5}" destId="{53D3062A-41B2-496E-92C1-325C9BC40FA1}" srcOrd="1" destOrd="0" presId="urn:microsoft.com/office/officeart/2005/8/layout/hList7"/>
    <dgm:cxn modelId="{990FEFB2-BF02-4C53-9F29-66E5F57F9AEB}" type="presParOf" srcId="{53D3062A-41B2-496E-92C1-325C9BC40FA1}" destId="{C9A90B24-075B-4B05-BDEB-E62DBFBFFAB3}" srcOrd="0" destOrd="0" presId="urn:microsoft.com/office/officeart/2005/8/layout/hList7"/>
    <dgm:cxn modelId="{6962A815-4305-4A5D-8832-25E0AFE744E1}" type="presParOf" srcId="{C9A90B24-075B-4B05-BDEB-E62DBFBFFAB3}" destId="{47EE990B-C4D3-459A-930B-24F44A3A29B8}" srcOrd="0" destOrd="0" presId="urn:microsoft.com/office/officeart/2005/8/layout/hList7"/>
    <dgm:cxn modelId="{6494748E-CDE3-47BD-92F4-AFB737A91064}" type="presParOf" srcId="{C9A90B24-075B-4B05-BDEB-E62DBFBFFAB3}" destId="{4F6AD1CD-BD9F-45B3-B0F3-64C252507FDA}" srcOrd="1" destOrd="0" presId="urn:microsoft.com/office/officeart/2005/8/layout/hList7"/>
    <dgm:cxn modelId="{1C30138B-5722-42C3-B96E-A0133A9769E3}" type="presParOf" srcId="{C9A90B24-075B-4B05-BDEB-E62DBFBFFAB3}" destId="{C0CC726C-BCFD-4186-920D-A1E608A995DC}" srcOrd="2" destOrd="0" presId="urn:microsoft.com/office/officeart/2005/8/layout/hList7"/>
    <dgm:cxn modelId="{85C90B61-5AD9-4FB5-8871-DABA696E0513}" type="presParOf" srcId="{C9A90B24-075B-4B05-BDEB-E62DBFBFFAB3}" destId="{BAAEB027-A0EC-4988-97D9-29E0A078C9EF}" srcOrd="3" destOrd="0" presId="urn:microsoft.com/office/officeart/2005/8/layout/hList7"/>
    <dgm:cxn modelId="{3E4536B1-55A5-4BB1-8FB0-90E72C597248}" type="presParOf" srcId="{53D3062A-41B2-496E-92C1-325C9BC40FA1}" destId="{D0F26E3F-A3BD-4C7E-ADE0-4B84DA4C6F08}" srcOrd="1" destOrd="0" presId="urn:microsoft.com/office/officeart/2005/8/layout/hList7"/>
    <dgm:cxn modelId="{BD6CC69F-068D-4E9C-AAD1-C9D589AECE80}" type="presParOf" srcId="{53D3062A-41B2-496E-92C1-325C9BC40FA1}" destId="{AA62D382-AA11-408C-832D-C8A18E7AFBD0}" srcOrd="2" destOrd="0" presId="urn:microsoft.com/office/officeart/2005/8/layout/hList7"/>
    <dgm:cxn modelId="{FA95DDD3-EE24-49C5-8719-160ADB867C48}" type="presParOf" srcId="{AA62D382-AA11-408C-832D-C8A18E7AFBD0}" destId="{622A3161-DD3E-40BE-B94C-5F82C29BE977}" srcOrd="0" destOrd="0" presId="urn:microsoft.com/office/officeart/2005/8/layout/hList7"/>
    <dgm:cxn modelId="{496D16AB-AE48-4FBF-838F-2F49A29923AC}" type="presParOf" srcId="{AA62D382-AA11-408C-832D-C8A18E7AFBD0}" destId="{D9B879F6-87F1-48D8-960D-6175AF0B3BE3}" srcOrd="1" destOrd="0" presId="urn:microsoft.com/office/officeart/2005/8/layout/hList7"/>
    <dgm:cxn modelId="{56AC8D74-E8C4-4077-8DEC-B43AB2E4A3C8}" type="presParOf" srcId="{AA62D382-AA11-408C-832D-C8A18E7AFBD0}" destId="{18D2959B-1060-4464-9CA8-A9D6A2101E75}" srcOrd="2" destOrd="0" presId="urn:microsoft.com/office/officeart/2005/8/layout/hList7"/>
    <dgm:cxn modelId="{57740EA9-271A-443D-AF46-3A25EF9F23B5}" type="presParOf" srcId="{AA62D382-AA11-408C-832D-C8A18E7AFBD0}" destId="{E0E4F8F7-0586-41F1-B4FC-A80DC922336E}" srcOrd="3" destOrd="0" presId="urn:microsoft.com/office/officeart/2005/8/layout/hList7"/>
    <dgm:cxn modelId="{6F24DAE8-70B0-4C94-99A0-D846B76F95BD}" type="presParOf" srcId="{53D3062A-41B2-496E-92C1-325C9BC40FA1}" destId="{DD50DA8C-7161-49B3-AB76-63D487606024}" srcOrd="3" destOrd="0" presId="urn:microsoft.com/office/officeart/2005/8/layout/hList7"/>
    <dgm:cxn modelId="{BC63EFBE-73DD-4BF1-AF13-61E6E3B2C51D}" type="presParOf" srcId="{53D3062A-41B2-496E-92C1-325C9BC40FA1}" destId="{52AA0DF3-3D58-4DA0-8A5A-ABD785B6842F}" srcOrd="4" destOrd="0" presId="urn:microsoft.com/office/officeart/2005/8/layout/hList7"/>
    <dgm:cxn modelId="{172643F6-0F23-45FA-887D-10C8830BFE9F}" type="presParOf" srcId="{52AA0DF3-3D58-4DA0-8A5A-ABD785B6842F}" destId="{88879EE4-47D6-4CF6-81B8-5D997C83395D}" srcOrd="0" destOrd="0" presId="urn:microsoft.com/office/officeart/2005/8/layout/hList7"/>
    <dgm:cxn modelId="{E582452D-881A-4CE9-A660-38E72BBC98C8}" type="presParOf" srcId="{52AA0DF3-3D58-4DA0-8A5A-ABD785B6842F}" destId="{FE03E8F4-7AD4-477F-8408-2C8471DFAE41}" srcOrd="1" destOrd="0" presId="urn:microsoft.com/office/officeart/2005/8/layout/hList7"/>
    <dgm:cxn modelId="{34F821B0-775E-4910-B4F1-13DC18D423B0}" type="presParOf" srcId="{52AA0DF3-3D58-4DA0-8A5A-ABD785B6842F}" destId="{ED3620BC-EA3C-449D-8620-007FCDEDC85D}" srcOrd="2" destOrd="0" presId="urn:microsoft.com/office/officeart/2005/8/layout/hList7"/>
    <dgm:cxn modelId="{3DABFA81-CA06-420B-9D1C-D1F9FA56AC26}" type="presParOf" srcId="{52AA0DF3-3D58-4DA0-8A5A-ABD785B6842F}" destId="{64039C26-C6FC-4AFF-ABBD-E20153D498E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E990B-C4D3-459A-930B-24F44A3A29B8}">
      <dsp:nvSpPr>
        <dsp:cNvPr id="0" name=""/>
        <dsp:cNvSpPr/>
      </dsp:nvSpPr>
      <dsp:spPr>
        <a:xfrm>
          <a:off x="1279" y="0"/>
          <a:ext cx="1991320" cy="4984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6 баллов</a:t>
          </a:r>
          <a:endParaRPr lang="ru-RU" sz="3700" kern="1200" dirty="0"/>
        </a:p>
      </dsp:txBody>
      <dsp:txXfrm>
        <a:off x="1279" y="1993731"/>
        <a:ext cx="1991320" cy="1993731"/>
      </dsp:txXfrm>
    </dsp:sp>
    <dsp:sp modelId="{BAAEB027-A0EC-4988-97D9-29E0A078C9EF}">
      <dsp:nvSpPr>
        <dsp:cNvPr id="0" name=""/>
        <dsp:cNvSpPr/>
      </dsp:nvSpPr>
      <dsp:spPr>
        <a:xfrm>
          <a:off x="167049" y="299059"/>
          <a:ext cx="1659781" cy="16597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A3161-DD3E-40BE-B94C-5F82C29BE977}">
      <dsp:nvSpPr>
        <dsp:cNvPr id="0" name=""/>
        <dsp:cNvSpPr/>
      </dsp:nvSpPr>
      <dsp:spPr>
        <a:xfrm>
          <a:off x="2052339" y="0"/>
          <a:ext cx="1991320" cy="4984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4-5 баллов</a:t>
          </a:r>
          <a:endParaRPr lang="ru-RU" sz="3700" kern="1200" dirty="0"/>
        </a:p>
      </dsp:txBody>
      <dsp:txXfrm>
        <a:off x="2052339" y="1993731"/>
        <a:ext cx="1991320" cy="1993731"/>
      </dsp:txXfrm>
    </dsp:sp>
    <dsp:sp modelId="{E0E4F8F7-0586-41F1-B4FC-A80DC922336E}">
      <dsp:nvSpPr>
        <dsp:cNvPr id="0" name=""/>
        <dsp:cNvSpPr/>
      </dsp:nvSpPr>
      <dsp:spPr>
        <a:xfrm>
          <a:off x="2218109" y="299059"/>
          <a:ext cx="1659781" cy="165978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79EE4-47D6-4CF6-81B8-5D997C83395D}">
      <dsp:nvSpPr>
        <dsp:cNvPr id="0" name=""/>
        <dsp:cNvSpPr/>
      </dsp:nvSpPr>
      <dsp:spPr>
        <a:xfrm>
          <a:off x="4103399" y="0"/>
          <a:ext cx="1991320" cy="4984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3 балла</a:t>
          </a:r>
          <a:endParaRPr lang="ru-RU" sz="3700" kern="1200" dirty="0"/>
        </a:p>
      </dsp:txBody>
      <dsp:txXfrm>
        <a:off x="4103399" y="1993731"/>
        <a:ext cx="1991320" cy="1993731"/>
      </dsp:txXfrm>
    </dsp:sp>
    <dsp:sp modelId="{64039C26-C6FC-4AFF-ABBD-E20153D498E2}">
      <dsp:nvSpPr>
        <dsp:cNvPr id="0" name=""/>
        <dsp:cNvSpPr/>
      </dsp:nvSpPr>
      <dsp:spPr>
        <a:xfrm>
          <a:off x="4269169" y="299059"/>
          <a:ext cx="1659781" cy="165978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235E3-5DD0-43BB-96AB-460FD14DEB3E}">
      <dsp:nvSpPr>
        <dsp:cNvPr id="0" name=""/>
        <dsp:cNvSpPr/>
      </dsp:nvSpPr>
      <dsp:spPr>
        <a:xfrm>
          <a:off x="243839" y="3760191"/>
          <a:ext cx="5608320" cy="120219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90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70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05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85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34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54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8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18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26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77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06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98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61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86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04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04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3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82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60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63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89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9180512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675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24.01.2017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9180512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8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9180512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24.01.2017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6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Admin\&#1056;&#1072;&#1073;&#1086;&#1095;&#1080;&#1081;%20&#1089;&#1090;&#1086;&#1083;\&#1059;&#1088;&#1086;&#1082;\&#1055;&#1088;&#1086;&#1074;&#1077;&#1088;&#1082;&#1072;%20&#1072;&#1083;&#1075;&#1086;&#1088;&#1080;&#1090;&#1084;&#1072;%20&#1076;&#1083;&#1103;%20&#1092;&#1086;&#1088;&#1084;&#1091;&#1083;.xls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Admin\&#1056;&#1072;&#1073;&#1086;&#1095;&#1080;&#1081;%20&#1089;&#1090;&#1086;&#1083;\&#1059;&#1088;&#1086;&#1082;\&#1050;&#1086;&#1087;&#1080;&#1103;%20oxr_vibr3-1&#1087;&#1088;&#1086;&#1074;&#1077;&#1088;&#1082;&#1072;.xl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ickers.com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445224"/>
            <a:ext cx="4222812" cy="864096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1»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Нестерова Л.Н.</a:t>
            </a: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-171400"/>
            <a:ext cx="7265181" cy="86652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Структура ЭТ</a:t>
            </a: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2" t="26306" r="14785" b="8023"/>
          <a:stretch/>
        </p:blipFill>
        <p:spPr bwMode="auto">
          <a:xfrm>
            <a:off x="179512" y="589517"/>
            <a:ext cx="8820472" cy="62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7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858"/>
            <a:ext cx="7265181" cy="866527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Алгоритм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для работы с формулами в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Excel</a:t>
            </a: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2084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	Щелкнуть мышкой на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адрес ячейки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	Поставить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требуемый математический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	Щелкнуть мышкой на первый адрес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ячейки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	Нажать клавишу [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	Ввести знак «=»</a:t>
            </a:r>
          </a:p>
        </p:txBody>
      </p:sp>
    </p:spTree>
    <p:extLst>
      <p:ext uri="{BB962C8B-B14F-4D97-AF65-F5344CB8AC3E}">
        <p14:creationId xmlns:p14="http://schemas.microsoft.com/office/powerpoint/2010/main" val="22861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рмула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9" y="1257300"/>
            <a:ext cx="8653888" cy="483599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0" y="1858"/>
            <a:ext cx="7265181" cy="86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Алгоритм для работы с формулами в Excel</a:t>
            </a: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42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858"/>
            <a:ext cx="7265181" cy="866527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Алгоритм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для работы с формулами в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Excel</a:t>
            </a: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2084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	Щелкнуть мышкой на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адрес ячейки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	Поставить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требуемый математический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	Щелкнуть мышкой на первый адрес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ячейки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	Нажать клавишу [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	Ввести знак «=»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05264"/>
            <a:ext cx="963801" cy="883409"/>
          </a:xfrm>
          <a:prstGeom prst="rect">
            <a:avLst/>
          </a:prstGeom>
          <a:noFill/>
        </p:spPr>
      </p:pic>
      <p:sp>
        <p:nvSpPr>
          <p:cNvPr id="6" name="Управляющая кнопка: документ 5">
            <a:hlinkClick r:id="rId3" action="ppaction://hlinkfile" highlightClick="1"/>
          </p:cNvPr>
          <p:cNvSpPr/>
          <p:nvPr/>
        </p:nvSpPr>
        <p:spPr>
          <a:xfrm>
            <a:off x="179512" y="5886928"/>
            <a:ext cx="720080" cy="720080"/>
          </a:xfrm>
          <a:prstGeom prst="actionButtonDocumen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8656" y="0"/>
            <a:ext cx="8753824" cy="144016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8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</a:t>
            </a:r>
            <a:r>
              <a:rPr lang="ru-RU" sz="28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</a:t>
            </a:r>
            <a:r>
              <a:rPr lang="ru-RU" sz="2800" b="1" spc="150" dirty="0" err="1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8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как средство быстрого подсчета </a:t>
            </a:r>
            <a:r>
              <a:rPr lang="ru-RU" sz="28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числовой  </a:t>
            </a:r>
            <a:r>
              <a:rPr lang="ru-RU" sz="28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3772" y="1484784"/>
            <a:ext cx="9144000" cy="4933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исследования:</a:t>
            </a:r>
          </a:p>
          <a:p>
            <a:pPr algn="l"/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l"/>
            <a:endParaRPr lang="uk-UA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l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Гипотеза:</a:t>
            </a:r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l"/>
            <a:endParaRPr lang="uk-UA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l"/>
            <a:endParaRPr lang="uk-UA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l"/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34570" r="66418" b="8209"/>
          <a:stretch/>
        </p:blipFill>
        <p:spPr bwMode="auto">
          <a:xfrm rot="1162326">
            <a:off x="6647028" y="2376640"/>
            <a:ext cx="1957988" cy="285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34570" r="66418" b="8209"/>
          <a:stretch/>
        </p:blipFill>
        <p:spPr bwMode="auto">
          <a:xfrm rot="20877507">
            <a:off x="5712843" y="3025714"/>
            <a:ext cx="1957988" cy="285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34570" r="66418" b="8209"/>
          <a:stretch/>
        </p:blipFill>
        <p:spPr bwMode="auto">
          <a:xfrm rot="1162326">
            <a:off x="6968583" y="3807913"/>
            <a:ext cx="1957988" cy="285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34570" r="66418" b="8209"/>
          <a:stretch/>
        </p:blipFill>
        <p:spPr bwMode="auto">
          <a:xfrm rot="20398144">
            <a:off x="5693854" y="4144496"/>
            <a:ext cx="1709211" cy="249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6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350" y="0"/>
            <a:ext cx="8897840" cy="936104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8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Выбросы в атмосферу загрязняющих веществ, отходящих от стационарных источников, </a:t>
            </a:r>
            <a:r>
              <a:rPr lang="ru-RU" sz="18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видам экономической </a:t>
            </a:r>
            <a:r>
              <a:rPr lang="ru-RU" sz="18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br>
              <a:rPr lang="ru-RU" sz="18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(тысяч тонн)</a:t>
            </a:r>
            <a:r>
              <a:rPr lang="ru-RU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876647"/>
              </p:ext>
            </p:extLst>
          </p:nvPr>
        </p:nvGraphicFramePr>
        <p:xfrm>
          <a:off x="15076" y="1052736"/>
          <a:ext cx="9128924" cy="5195700"/>
        </p:xfrm>
        <a:graphic>
          <a:graphicData uri="http://schemas.openxmlformats.org/drawingml/2006/table">
            <a:tbl>
              <a:tblPr/>
              <a:tblGrid>
                <a:gridCol w="2509764"/>
                <a:gridCol w="661916"/>
                <a:gridCol w="661916"/>
                <a:gridCol w="661916"/>
                <a:gridCol w="661916"/>
                <a:gridCol w="661916"/>
                <a:gridCol w="661916"/>
                <a:gridCol w="661916"/>
                <a:gridCol w="661916"/>
                <a:gridCol w="661916"/>
                <a:gridCol w="661916"/>
              </a:tblGrid>
              <a:tr h="186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хозяйство, охота и лесное хозяйство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118,2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136,6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164,7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197,3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6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топливно-энергетических полезных ископаемых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5509,3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5737,9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5092,9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4867,8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4817,1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5216,6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5707,6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4840,1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4500,5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4303,7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полезных ископаемых, кроме топливно-энергетических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507,0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370,8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383,3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399,4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443,3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451,0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пищевых продуктов, 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144,6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140,2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144,9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138,2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140,7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1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древесины и производство изделий  из дерева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84,2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84,2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82,9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Целлюлозно-бумажное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производство;  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162,2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152,9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148,9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129,7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129,6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118,9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нефтепродуктов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764,4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829,8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663,2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733,3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742,0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753,1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628,3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609,2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368,9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351,3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332,2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334,6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338,2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338,7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361,6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368,9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2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7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8656" y="0"/>
            <a:ext cx="8753824" cy="144016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8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</a:t>
            </a:r>
            <a:r>
              <a:rPr lang="ru-RU" sz="28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</a:t>
            </a:r>
            <a:r>
              <a:rPr lang="ru-RU" sz="2800" b="1" spc="150" dirty="0" err="1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8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как средство быстрого подсчета </a:t>
            </a:r>
            <a:r>
              <a:rPr lang="ru-RU" sz="28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числовой  </a:t>
            </a:r>
            <a:r>
              <a:rPr lang="ru-RU" sz="28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34570" r="66418" b="8209"/>
          <a:stretch/>
        </p:blipFill>
        <p:spPr bwMode="auto">
          <a:xfrm rot="1162326">
            <a:off x="4054740" y="1563673"/>
            <a:ext cx="1957988" cy="285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34570" r="66418" b="8209"/>
          <a:stretch/>
        </p:blipFill>
        <p:spPr bwMode="auto">
          <a:xfrm rot="20877507">
            <a:off x="2184450" y="1609366"/>
            <a:ext cx="1957988" cy="285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34570" r="66418" b="8209"/>
          <a:stretch/>
        </p:blipFill>
        <p:spPr bwMode="auto">
          <a:xfrm rot="1162326">
            <a:off x="4067602" y="3840338"/>
            <a:ext cx="1957988" cy="285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34570" r="66418" b="8209"/>
          <a:stretch/>
        </p:blipFill>
        <p:spPr bwMode="auto">
          <a:xfrm rot="20398144">
            <a:off x="2781290" y="4146373"/>
            <a:ext cx="1709211" cy="249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кумент 9">
            <a:hlinkClick r:id="rId3" action="ppaction://hlinkfile" highlightClick="1"/>
          </p:cNvPr>
          <p:cNvSpPr/>
          <p:nvPr/>
        </p:nvSpPr>
        <p:spPr>
          <a:xfrm>
            <a:off x="179512" y="6058108"/>
            <a:ext cx="720080" cy="720080"/>
          </a:xfrm>
          <a:prstGeom prst="actionButtonDocumen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21288"/>
            <a:ext cx="819785" cy="667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73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rodpo.ru/thumb/dVtUVbArOB9pzq0-BVIafg/980r-/952607/obuchenije-po-ecologicheskoi-bezopas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12673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-library.muzkult.ru/img/upload/2723/image_image_212190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4212">
            <a:off x="179511" y="3209286"/>
            <a:ext cx="63341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5130" y="-27384"/>
            <a:ext cx="7265181" cy="86652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Домашняя работа</a:t>
            </a: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9733" y="172084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</a:rPr>
              <a:t>Ответить на вопрос: «Есть ли более совершенные электронные таблицы для быстрого подсчета числовой информации?»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</a:rPr>
              <a:t>Ответ отправьте на электронную почту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</a:rPr>
              <a:t>по адресу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proverka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dz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@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mail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.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ru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. </a:t>
            </a:r>
            <a:endParaRPr lang="ru-RU" sz="2400" b="1" dirty="0" smtClean="0">
              <a:solidFill>
                <a:srgbClr val="FF0000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endParaRPr lang="ru-RU" sz="24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Никто не останется без внимания.</a:t>
            </a:r>
            <a:endParaRPr lang="ru-RU" sz="105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29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5130" y="-27384"/>
            <a:ext cx="7265181" cy="86652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Оценка деятельности</a:t>
            </a: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40664747"/>
              </p:ext>
            </p:extLst>
          </p:nvPr>
        </p:nvGraphicFramePr>
        <p:xfrm>
          <a:off x="1524000" y="1397000"/>
          <a:ext cx="6096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67327" y="5301208"/>
            <a:ext cx="34660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МОЛОДЦЫ!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9" y="908720"/>
            <a:ext cx="41211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6" y="2564904"/>
            <a:ext cx="36703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1" y="3833317"/>
            <a:ext cx="24447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" y="5540375"/>
            <a:ext cx="59261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1521292"/>
            <a:ext cx="2559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Ячейка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0548" y="2737445"/>
            <a:ext cx="2914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Столбец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92147" y="3878070"/>
            <a:ext cx="2471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Строка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5540375"/>
            <a:ext cx="2821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Данные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15130" y="-27384"/>
            <a:ext cx="7265181" cy="866527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Разгадайте ребусы</a:t>
            </a: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5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urokpk.ru/images/exc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0814"/>
            <a:ext cx="7739064" cy="4612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hlinkClick r:id="rId3"/>
          </p:cNvPr>
          <p:cNvSpPr/>
          <p:nvPr/>
        </p:nvSpPr>
        <p:spPr>
          <a:xfrm>
            <a:off x="3580992" y="6093296"/>
            <a:ext cx="1800200" cy="57606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Итог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9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algn="l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 урока: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561110"/>
              </p:ext>
            </p:extLst>
          </p:nvPr>
        </p:nvGraphicFramePr>
        <p:xfrm>
          <a:off x="179512" y="1196752"/>
          <a:ext cx="8712968" cy="24536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320480"/>
                <a:gridCol w="4392488"/>
              </a:tblGrid>
              <a:tr h="21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Толстые вопросы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Тонкие </a:t>
                      </a:r>
                      <a:endParaRPr lang="ru-RU" sz="2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вопросы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чём </a:t>
                      </a: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различия                ?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                               ?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Объясните </a:t>
                      </a: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                ?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                               ?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93"/>
            <a:ext cx="5986695" cy="425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"/>
          <a:stretch/>
        </p:blipFill>
        <p:spPr bwMode="auto">
          <a:xfrm>
            <a:off x="3491880" y="2702130"/>
            <a:ext cx="5637686" cy="405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7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1297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урока:</a:t>
            </a:r>
            <a:b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Знакомство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электронной таблицей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Excel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295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584176"/>
          </a:xfrm>
        </p:spPr>
        <p:txBody>
          <a:bodyPr>
            <a:noAutofit/>
          </a:bodyPr>
          <a:lstStyle/>
          <a:p>
            <a:pPr algn="l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урока: </a:t>
            </a:r>
            <a:b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392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algn="l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 урока: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76887"/>
              </p:ext>
            </p:extLst>
          </p:nvPr>
        </p:nvGraphicFramePr>
        <p:xfrm>
          <a:off x="179512" y="1196752"/>
          <a:ext cx="8712968" cy="24536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320480"/>
                <a:gridCol w="4392488"/>
              </a:tblGrid>
              <a:tr h="21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Толстые вопросы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Тонкие </a:t>
                      </a:r>
                      <a:endParaRPr lang="ru-RU" sz="2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вопросы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чём </a:t>
                      </a: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различия                ?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                               ?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Объясните </a:t>
                      </a: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                ?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                               ?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7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5130" y="-27384"/>
            <a:ext cx="7265181" cy="86652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План исследования</a:t>
            </a: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2084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понятия «электронные таблицы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интерфейсом программы.</a:t>
            </a:r>
          </a:p>
          <a:p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формулы.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мини-исследования.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05264"/>
            <a:ext cx="963801" cy="883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5130" y="-27384"/>
            <a:ext cx="7265181" cy="86652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Что такое ЭТ? </a:t>
            </a: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20840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 Электронная таблица  —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таблица, у которой ячейки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прографки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заполнены текстовыми данными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Электронная таблица  —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для математической, статистической и графической обработки текстовых 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числовых данных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Электронная таблица  —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передачи содержания, которую отличает от текста организация слов и чисел в колонки (графы) и горизонтальные строки.</a:t>
            </a:r>
          </a:p>
        </p:txBody>
      </p:sp>
    </p:spTree>
    <p:extLst>
      <p:ext uri="{BB962C8B-B14F-4D97-AF65-F5344CB8AC3E}">
        <p14:creationId xmlns:p14="http://schemas.microsoft.com/office/powerpoint/2010/main" val="2482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5130" y="-27384"/>
            <a:ext cx="7265181" cy="86652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Структура окна ЭТ</a:t>
            </a: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22574" r="65858" b="19590"/>
          <a:stretch/>
        </p:blipFill>
        <p:spPr bwMode="auto">
          <a:xfrm rot="19738498">
            <a:off x="1346988" y="1509807"/>
            <a:ext cx="2947917" cy="42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22574" r="65858" b="19590"/>
          <a:stretch/>
        </p:blipFill>
        <p:spPr bwMode="auto">
          <a:xfrm rot="2193872">
            <a:off x="3396948" y="1154434"/>
            <a:ext cx="2947917" cy="42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22574" r="65858" b="19590"/>
          <a:stretch/>
        </p:blipFill>
        <p:spPr bwMode="auto">
          <a:xfrm rot="19738498">
            <a:off x="2571124" y="2246383"/>
            <a:ext cx="2947917" cy="42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22574" r="65858" b="19590"/>
          <a:stretch/>
        </p:blipFill>
        <p:spPr bwMode="auto">
          <a:xfrm rot="1337952">
            <a:off x="4272279" y="3251846"/>
            <a:ext cx="2402689" cy="344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3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335</Words>
  <Application>Microsoft Office PowerPoint</Application>
  <PresentationFormat>Экран (4:3)</PresentationFormat>
  <Paragraphs>195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Специальное оформление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Тема урока: «Знакомство с электронной таблицей Excel»</vt:lpstr>
      <vt:lpstr>Цель урока:    </vt:lpstr>
      <vt:lpstr>Задачи урока:</vt:lpstr>
      <vt:lpstr>План исследования</vt:lpstr>
      <vt:lpstr>Что такое ЭТ? </vt:lpstr>
      <vt:lpstr>Структура окна ЭТ</vt:lpstr>
      <vt:lpstr>Структура ЭТ</vt:lpstr>
      <vt:lpstr>Алгоритм для работы с формулами в Excel</vt:lpstr>
      <vt:lpstr>Презентация PowerPoint</vt:lpstr>
      <vt:lpstr>Алгоритм для работы с формулами в Excel</vt:lpstr>
      <vt:lpstr>Исследование на тему  «Таблицы Excel как средство быстрого подсчета числовой  информации».</vt:lpstr>
      <vt:lpstr>Выбросы в атмосферу загрязняющих веществ, отходящих от стационарных источников, по видам экономической деятельности (тысяч тонн) </vt:lpstr>
      <vt:lpstr>Исследование на тему  «Таблицы Excel как средство быстрого подсчета числовой  информации».</vt:lpstr>
      <vt:lpstr>Презентация PowerPoint</vt:lpstr>
      <vt:lpstr>Домашняя работа</vt:lpstr>
      <vt:lpstr>Оценка деятельности</vt:lpstr>
      <vt:lpstr>Презентация PowerPoint</vt:lpstr>
      <vt:lpstr>Задачи урока: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Admin</cp:lastModifiedBy>
  <cp:revision>35</cp:revision>
  <dcterms:created xsi:type="dcterms:W3CDTF">2009-01-08T12:15:48Z</dcterms:created>
  <dcterms:modified xsi:type="dcterms:W3CDTF">2017-01-23T16:21:29Z</dcterms:modified>
</cp:coreProperties>
</file>