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64" r:id="rId4"/>
    <p:sldId id="261" r:id="rId5"/>
    <p:sldId id="262" r:id="rId6"/>
    <p:sldId id="259" r:id="rId7"/>
    <p:sldId id="270" r:id="rId8"/>
    <p:sldId id="265" r:id="rId9"/>
    <p:sldId id="271" r:id="rId10"/>
    <p:sldId id="268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CC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99F04-EE5F-4E5D-AA66-EA6496C3A4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6CF0C-6166-4A5A-9A48-F01780496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99F04-EE5F-4E5D-AA66-EA6496C3A4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6CF0C-6166-4A5A-9A48-F01780496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99F04-EE5F-4E5D-AA66-EA6496C3A4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6CF0C-6166-4A5A-9A48-F01780496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99F04-EE5F-4E5D-AA66-EA6496C3A4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6CF0C-6166-4A5A-9A48-F01780496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99F04-EE5F-4E5D-AA66-EA6496C3A4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6CF0C-6166-4A5A-9A48-F01780496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99F04-EE5F-4E5D-AA66-EA6496C3A4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6CF0C-6166-4A5A-9A48-F01780496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99F04-EE5F-4E5D-AA66-EA6496C3A4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6CF0C-6166-4A5A-9A48-F01780496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99F04-EE5F-4E5D-AA66-EA6496C3A4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6CF0C-6166-4A5A-9A48-F01780496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99F04-EE5F-4E5D-AA66-EA6496C3A4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6CF0C-6166-4A5A-9A48-F01780496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99F04-EE5F-4E5D-AA66-EA6496C3A4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6CF0C-6166-4A5A-9A48-F01780496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99F04-EE5F-4E5D-AA66-EA6496C3A4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6CF0C-6166-4A5A-9A48-F01780496A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199F04-EE5F-4E5D-AA66-EA6496C3A4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D6CF0C-6166-4A5A-9A48-F01780496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«Кладоискатели»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veta\Music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52728" cy="4663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91879" y="2996952"/>
            <a:ext cx="2664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№ 74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veta\Music\В.Биберг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241741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Sveta\Music\Е.Родыг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92696"/>
            <a:ext cx="259948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Sveta\Music\Лядова Л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052736"/>
            <a:ext cx="2520280" cy="386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3569" y="393305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Вадим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Биберган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393305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Евгений Родыгин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4766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Людмила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Лядова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C:\Users\Sveta\Desktop\Ряби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085184"/>
            <a:ext cx="1700189" cy="1224136"/>
          </a:xfrm>
          <a:prstGeom prst="rect">
            <a:avLst/>
          </a:prstGeom>
          <a:noFill/>
        </p:spPr>
      </p:pic>
      <p:pic>
        <p:nvPicPr>
          <p:cNvPr id="6152" name="Picture 8" descr="C:\Users\Sveta\Music\красный кораблик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5" y="4799341"/>
            <a:ext cx="1606394" cy="1581987"/>
          </a:xfrm>
          <a:prstGeom prst="rect">
            <a:avLst/>
          </a:prstGeom>
          <a:noFill/>
        </p:spPr>
      </p:pic>
      <p:pic>
        <p:nvPicPr>
          <p:cNvPr id="1026" name="Picture 2" descr="C:\Users\Sveta\Desktop\hello_html_m6869b2c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725144"/>
            <a:ext cx="1261169" cy="1709677"/>
          </a:xfrm>
          <a:prstGeom prst="rect">
            <a:avLst/>
          </a:prstGeom>
          <a:noFill/>
        </p:spPr>
      </p:pic>
      <p:pic>
        <p:nvPicPr>
          <p:cNvPr id="12" name="Picture 5" descr="C:\Users\Sveta\Music\Лядова Л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6248" y="1205136"/>
            <a:ext cx="2223864" cy="340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eta\Music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920880" cy="573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5949280"/>
            <a:ext cx="698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Топтушка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хлопушка»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a\Music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371" y="538659"/>
            <a:ext cx="8109177" cy="577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2132856"/>
            <a:ext cx="2801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74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a\Music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496" y="692695"/>
            <a:ext cx="8229003" cy="547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87824" y="76470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«Каменные ворота»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veta\Music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85095" cy="575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69269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Каменск - Уральский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196752"/>
            <a:ext cx="265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Паравоз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veta\Music\Три пеще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74682" cy="544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67945" y="59492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«Три пещеры»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veta\Music\Новая папка (2)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3941094" cy="586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51920" y="7647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«Дракон»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Music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623693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23928" y="54868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«Мы давно блинов не ели»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veta\Music\ковер самолет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941" y="692696"/>
            <a:ext cx="7987235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veta\Music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065249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55776" y="476672"/>
            <a:ext cx="626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звуки живут в этих инструментах?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veta\Music\Шишкин и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48070" cy="504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5805264"/>
            <a:ext cx="381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Иван Иванович Шишкин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124</TotalTime>
  <Words>57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15</cp:revision>
  <dcterms:created xsi:type="dcterms:W3CDTF">2017-02-05T12:20:13Z</dcterms:created>
  <dcterms:modified xsi:type="dcterms:W3CDTF">2017-02-26T16:08:33Z</dcterms:modified>
</cp:coreProperties>
</file>