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1"/>
  </p:notesMasterIdLst>
  <p:sldIdLst>
    <p:sldId id="272" r:id="rId2"/>
    <p:sldId id="274" r:id="rId3"/>
    <p:sldId id="273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91" r:id="rId16"/>
    <p:sldId id="288" r:id="rId17"/>
    <p:sldId id="289" r:id="rId18"/>
    <p:sldId id="292" r:id="rId19"/>
    <p:sldId id="270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8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2DF7E-B9B8-4985-B90A-7978EE63F1A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2F900-613A-4BC0-A835-1137A1875E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58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22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0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968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065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491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132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93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31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8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6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7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81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59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78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00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6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CE941-0224-4358-8F2C-22D9B0E05F77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1AF1A0-A34F-44AF-BCEA-8FC72F618D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5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81000"/>
            <a:ext cx="5638800" cy="450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 rot="1247765">
            <a:off x="-624765" y="2786474"/>
            <a:ext cx="9064745" cy="348298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205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«Турнир смекалистых»</a:t>
            </a:r>
          </a:p>
        </p:txBody>
      </p:sp>
      <p:sp>
        <p:nvSpPr>
          <p:cNvPr id="5" name="Овал 4"/>
          <p:cNvSpPr/>
          <p:nvPr/>
        </p:nvSpPr>
        <p:spPr>
          <a:xfrm>
            <a:off x="251520" y="620688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</a:t>
            </a:r>
            <a:r>
              <a:rPr lang="ru-RU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076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 rot="21174862">
            <a:off x="175219" y="929678"/>
            <a:ext cx="7307469" cy="152325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НАЙДИ ЗАКОНОМЕРНОСТЬ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81717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5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20688" y="3300895"/>
            <a:ext cx="7903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3501008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260008"/>
            <a:ext cx="842493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Продолжи ряд чисел: 3, 7, 11, 15, 19, ...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Продолжи ряд чисел: 4, 5, 8, 9, 12, 13, ... 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72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 rot="21157378">
            <a:off x="175219" y="929678"/>
            <a:ext cx="7307469" cy="152325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ИСПРАВЬ ОШИБКИ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81717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5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20688" y="3300895"/>
            <a:ext cx="7903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3501008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068960"/>
            <a:ext cx="720079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алгибра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;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матиматика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уровнение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прапорция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лучь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;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плозкасть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перпиндекулярные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прямые ;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паролельные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прямые </a:t>
            </a:r>
          </a:p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Виртикальные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углы ;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прасстранство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0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-464453" y="778059"/>
            <a:ext cx="9084456" cy="2645274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479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РАЗГАДАЙ АНАГРАММЫ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81717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5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20688" y="3300895"/>
            <a:ext cx="7903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3501008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068960"/>
            <a:ext cx="7200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885670"/>
            <a:ext cx="691276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гурьямоплинк</a:t>
            </a:r>
            <a:r>
              <a:rPr lang="ru-RU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4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яртепица</a:t>
            </a:r>
            <a: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двактар</a:t>
            </a:r>
            <a: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мобр</a:t>
            </a:r>
            <a: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журьтоноск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2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 rot="20894080">
            <a:off x="-408490" y="1775093"/>
            <a:ext cx="8797514" cy="290823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КОНКУРС КАПИТАНОВ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3528" y="188640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6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6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-180527" y="476672"/>
            <a:ext cx="8424935" cy="2547544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НАРОДНАЯ МУДРОСТЬ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485890" y="3533100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068960"/>
            <a:ext cx="7200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5" y="3129745"/>
            <a:ext cx="6912769" cy="75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58650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5" y="3064285"/>
            <a:ext cx="7704857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Кто больше назовет пословиц и поговорок с числами</a:t>
            </a:r>
            <a:endParaRPr lang="ru-RU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97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 rot="20894080">
            <a:off x="-408490" y="1775093"/>
            <a:ext cx="8797514" cy="290823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ПОСТРОЙ ЗАМОК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3528" y="188640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7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15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179512" y="98452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8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3501008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b="1" dirty="0"/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068960"/>
            <a:ext cx="7200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WordArt 4"/>
          <p:cNvSpPr txBox="1">
            <a:spLocks noChangeArrowheads="1" noChangeShapeType="1" noTextEdit="1"/>
          </p:cNvSpPr>
          <p:nvPr/>
        </p:nvSpPr>
        <p:spPr bwMode="auto">
          <a:xfrm rot="20604142">
            <a:off x="188336" y="1698893"/>
            <a:ext cx="8424935" cy="2547544"/>
          </a:xfrm>
          <a:prstGeom prst="rect">
            <a:avLst/>
          </a:prstGeom>
        </p:spPr>
        <p:txBody>
          <a:bodyPr vert="horz" wrap="none" lIns="91440" tIns="45720" rIns="91440" bIns="45720" numCol="1" rtlCol="0" fromWordArt="1">
            <a:prstTxWarp prst="textCurveUp">
              <a:avLst>
                <a:gd name="adj" fmla="val 45977"/>
              </a:avLst>
            </a:prstTxWarp>
            <a:normAutofit/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МАТЕМАТИЧЕСКАЯ 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10" name="WordArt 4"/>
          <p:cNvSpPr txBox="1">
            <a:spLocks noChangeArrowheads="1" noChangeShapeType="1" noTextEdit="1"/>
          </p:cNvSpPr>
          <p:nvPr/>
        </p:nvSpPr>
        <p:spPr bwMode="auto">
          <a:xfrm>
            <a:off x="179512" y="4179161"/>
            <a:ext cx="8208911" cy="2012616"/>
          </a:xfrm>
          <a:prstGeom prst="rect">
            <a:avLst/>
          </a:prstGeom>
        </p:spPr>
        <p:txBody>
          <a:bodyPr vert="horz" wrap="none" lIns="91440" tIns="45720" rIns="91440" bIns="45720" numCol="1" rtlCol="0" fromWordArt="1">
            <a:prstTxWarp prst="textCurveUp">
              <a:avLst>
                <a:gd name="adj" fmla="val 45977"/>
              </a:avLst>
            </a:prstTxWarp>
            <a:normAutofit/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ЭСТАФЕТА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34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 rot="20894080">
            <a:off x="-408490" y="1775093"/>
            <a:ext cx="8797514" cy="290823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ТАНГРАММ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3528" y="188640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9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35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23528" y="188640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9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C:\Users\User\Desktop\tangram_0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8640"/>
            <a:ext cx="4824535" cy="6408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5205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4993760"/>
            <a:ext cx="8262966" cy="522288"/>
          </a:xfrm>
        </p:spPr>
        <p:txBody>
          <a:bodyPr>
            <a:noAutofit/>
          </a:bodyPr>
          <a:lstStyle/>
          <a:p>
            <a:r>
              <a:rPr lang="ru-RU" sz="7200" i="1" dirty="0" smtClean="0">
                <a:solidFill>
                  <a:srgbClr val="002060"/>
                </a:solidFill>
              </a:rPr>
              <a:t>  </a:t>
            </a:r>
            <a:br>
              <a:rPr lang="ru-RU" sz="7200" i="1" dirty="0" smtClean="0">
                <a:solidFill>
                  <a:srgbClr val="002060"/>
                </a:solidFill>
              </a:rPr>
            </a:br>
            <a:r>
              <a:rPr lang="ru-RU" sz="7200" i="1" dirty="0" smtClean="0">
                <a:solidFill>
                  <a:srgbClr val="002060"/>
                </a:solidFill>
              </a:rPr>
              <a:t> </a:t>
            </a:r>
            <a:endParaRPr lang="ru-RU" sz="7200" i="1" dirty="0">
              <a:solidFill>
                <a:srgbClr val="002060"/>
              </a:solidFill>
            </a:endParaRPr>
          </a:p>
        </p:txBody>
      </p:sp>
      <p:pic>
        <p:nvPicPr>
          <p:cNvPr id="5" name="Содержимое 3" descr="69.gif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9717" b="19717"/>
          <a:stretch>
            <a:fillRect/>
          </a:stretch>
        </p:blipFill>
        <p:spPr bwMode="auto">
          <a:xfrm>
            <a:off x="405056" y="404664"/>
            <a:ext cx="5103048" cy="3091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4319736"/>
            <a:ext cx="6347714" cy="674024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C00000"/>
                </a:solidFill>
              </a:rPr>
              <a:t> 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6" name="WordArt 4"/>
          <p:cNvSpPr txBox="1">
            <a:spLocks noChangeArrowheads="1" noChangeShapeType="1" noTextEdit="1"/>
          </p:cNvSpPr>
          <p:nvPr/>
        </p:nvSpPr>
        <p:spPr bwMode="auto">
          <a:xfrm>
            <a:off x="-120458" y="2865617"/>
            <a:ext cx="8292858" cy="2908236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t">
            <a:prstTxWarp prst="textCurveUp">
              <a:avLst>
                <a:gd name="adj" fmla="val 48751"/>
              </a:avLst>
            </a:prstTxWarp>
            <a:normAutofit/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СПАСИБО ЗА ВНИМАНИЕ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>
            <a:off x="699970" y="2855828"/>
            <a:ext cx="6857444" cy="290823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ПРИВЕТСТВИЕ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51520" y="1052736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1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>
            <a:off x="609598" y="2160590"/>
            <a:ext cx="6986737" cy="388077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56338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РАЗМИНКА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51520" y="1052736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2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3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0" y="609600"/>
            <a:ext cx="7307469" cy="253136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ЗАДАНИЕ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859" y="105544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3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2733" y="3645024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Назовите ИМЯ математика, чья фамилия зашифрована порядковым номером буквы в алфавите:  3   10   6   20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13459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0" y="609600"/>
            <a:ext cx="7307469" cy="253136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ЗАДАНИЕ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859" y="105544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3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284984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2) Хозяин купил 100кг помидоров за 4000 рублей. При хранении испортилось 10% товара, а остальное он продал по 50 рублей за килограмм. Какую прибыль он получил?   </a:t>
            </a:r>
          </a:p>
        </p:txBody>
      </p:sp>
    </p:spTree>
    <p:extLst>
      <p:ext uri="{BB962C8B-B14F-4D97-AF65-F5344CB8AC3E}">
        <p14:creationId xmlns:p14="http://schemas.microsoft.com/office/powerpoint/2010/main" val="7096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0" y="609600"/>
            <a:ext cx="7307469" cy="253136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ЗАДАНИЕ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859" y="105544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3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7546" y="3501008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3429000"/>
            <a:ext cx="73448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У садовода имеются 3 кубические емкости высотой 0,9 м, 1 м, 1,1 м. Сколько литров воды он сможет набрать для полива?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00101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395536" y="404664"/>
            <a:ext cx="7307469" cy="253136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ЗАДАНИЕ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81717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3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850" y="3256457"/>
            <a:ext cx="79035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4) В столовой предлагают 2 первых блюда, 3 вторых блюда, </a:t>
            </a:r>
            <a:endParaRPr lang="ru-RU" sz="3600" b="1" dirty="0" smtClean="0"/>
          </a:p>
          <a:p>
            <a:r>
              <a:rPr lang="ru-RU" sz="3600" b="1" dirty="0" smtClean="0"/>
              <a:t>3 </a:t>
            </a:r>
            <a:r>
              <a:rPr lang="ru-RU" sz="3600" b="1" dirty="0"/>
              <a:t>напитка. Сколько различных вариантов обеда (первое, второе, напиток) можно составить? </a:t>
            </a:r>
          </a:p>
        </p:txBody>
      </p:sp>
    </p:spTree>
    <p:extLst>
      <p:ext uri="{BB962C8B-B14F-4D97-AF65-F5344CB8AC3E}">
        <p14:creationId xmlns:p14="http://schemas.microsoft.com/office/powerpoint/2010/main" val="2235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idx="1"/>
          </p:nvPr>
        </p:nvSpPr>
        <p:spPr bwMode="auto">
          <a:xfrm rot="20894080">
            <a:off x="-341841" y="1539096"/>
            <a:ext cx="8797514" cy="372773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56338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НАРИСУЙ ПОРТРЕТ ВЕЛИКОГО МАТЕМАТИКА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51520" y="1052736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4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4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body" idx="4294967295"/>
          </p:nvPr>
        </p:nvSpPr>
        <p:spPr bwMode="auto">
          <a:xfrm>
            <a:off x="836" y="1556792"/>
            <a:ext cx="7307469" cy="152325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</a:gradFill>
                <a:latin typeface="Impact" panose="020B0806030902050204" pitchFamily="34" charset="0"/>
              </a:rPr>
              <a:t>ИСКЛЮЧИ ЛИШНЕЕ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81717"/>
            <a:ext cx="249857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5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92696" y="3671955"/>
            <a:ext cx="7903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3501008"/>
            <a:ext cx="676875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1. Единицы массы :  Пуд, грамм, ар, центнер . </a:t>
            </a:r>
          </a:p>
          <a:p>
            <a:r>
              <a:rPr lang="ru-RU" sz="2400" b="1" dirty="0"/>
              <a:t>2. Единицы длины : Метр , сотка , ярд , дециметр. </a:t>
            </a:r>
          </a:p>
          <a:p>
            <a:r>
              <a:rPr lang="ru-RU" sz="2400" b="1" dirty="0"/>
              <a:t>3. Единицы времени: Минута , год , градус, час. </a:t>
            </a:r>
          </a:p>
          <a:p>
            <a:r>
              <a:rPr lang="ru-RU" sz="2400" b="1" dirty="0"/>
              <a:t>4. Единицы площади: Акр , квадратный метр , километр , гектар.</a:t>
            </a:r>
          </a:p>
          <a:p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9509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483</TotalTime>
  <Words>317</Words>
  <Application>Microsoft Office PowerPoint</Application>
  <PresentationFormat>Экран (4:3)</PresentationFormat>
  <Paragraphs>79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Impact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Турнир смекалистых</dc:title>
  <dc:creator>Пользователь</dc:creator>
  <cp:lastModifiedBy>User</cp:lastModifiedBy>
  <cp:revision>56</cp:revision>
  <dcterms:created xsi:type="dcterms:W3CDTF">2009-01-28T16:40:33Z</dcterms:created>
  <dcterms:modified xsi:type="dcterms:W3CDTF">2017-02-25T10:44:42Z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251347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