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70" r:id="rId5"/>
    <p:sldId id="271" r:id="rId6"/>
    <p:sldId id="272" r:id="rId7"/>
    <p:sldId id="260" r:id="rId8"/>
    <p:sldId id="273" r:id="rId9"/>
    <p:sldId id="281" r:id="rId10"/>
    <p:sldId id="274" r:id="rId11"/>
    <p:sldId id="263" r:id="rId12"/>
    <p:sldId id="265" r:id="rId13"/>
    <p:sldId id="275" r:id="rId14"/>
    <p:sldId id="264" r:id="rId15"/>
    <p:sldId id="276" r:id="rId16"/>
    <p:sldId id="262" r:id="rId17"/>
    <p:sldId id="266" r:id="rId18"/>
    <p:sldId id="277" r:id="rId19"/>
    <p:sldId id="278" r:id="rId20"/>
    <p:sldId id="267" r:id="rId21"/>
    <p:sldId id="279" r:id="rId22"/>
    <p:sldId id="26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u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FF00"/>
                </a:solidFill>
              </a:rPr>
              <a:t>Классный концерт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ПУТЕШЕСТВИЕ В СТРАНУ ДЕТСТВА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Руслан\Desktop\Наташа\коллаж 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438400"/>
            <a:ext cx="6096000" cy="4067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Композитор    </a:t>
            </a:r>
            <a:r>
              <a:rPr lang="ru-RU" dirty="0" err="1" smtClean="0">
                <a:solidFill>
                  <a:srgbClr val="FFFF00"/>
                </a:solidFill>
              </a:rPr>
              <a:t>В.Шаинский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шаинск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71600"/>
            <a:ext cx="6781800" cy="5089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9144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М/Ф   «Мама для мамонтенка »  (1981 г.)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026" name="AutoShape 2" descr="Композитор Геннадий Гладков.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57400" y="1524000"/>
            <a:ext cx="5311092" cy="4015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«ПЕСЕНКА МАМОНТЕНКА»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уз.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В.Шаинского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  сл. </a:t>
            </a: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Д.Непомнящей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М/Ф    «Леопольд и золотая рыбка»  (1977 г.)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026" name="AutoShape 2" descr="Композитор Геннадий Гладков.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600200"/>
            <a:ext cx="5638800" cy="390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«ПЕСЕНКА КОТА ЛЕОПОЛЬДА»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уз. Б.Савельева,   сл. </a:t>
            </a: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А.Хайта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Писатель    Эдуард Успенский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Руслан\Desktop\Наташа\успенский с чебураш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4876800" cy="5121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М/Ф  «Старуха Шапокляк» (1974 г.)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26" name="AutoShape 2" descr="Композитор Геннадий Гладков.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9801" b="9910"/>
          <a:stretch>
            <a:fillRect/>
          </a:stretch>
        </p:blipFill>
        <p:spPr bwMode="auto">
          <a:xfrm>
            <a:off x="1752600" y="1524000"/>
            <a:ext cx="5638800" cy="4209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«ГОЛУБОЙ ВАГОН»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уз.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В.Шаинского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  сл. </a:t>
            </a: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Э.Успенского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Игра с родителями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коллаж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219200"/>
            <a:ext cx="5410200" cy="541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М/Ф    «Крошка Енот»  (1974 г.)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26" name="AutoShape 2" descr="Композитор Геннадий Гладков.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28250" y="1524000"/>
            <a:ext cx="4087500" cy="422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«УЛЫБКА»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уз.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В.Шаинского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  сл. </a:t>
            </a:r>
            <a:r>
              <a:rPr lang="ru-RU" sz="2800" dirty="0" err="1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М.Пляцковского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М/Ф    «Приключения Незнайки и его друзей»  (1971 г.)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026" name="AutoShape 2" descr="Композитор Геннадий Гладков.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62200" y="1447800"/>
            <a:ext cx="4419022" cy="4088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«В траве сидел кузнечик»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уз.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В.Шаинского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  сл. Н.Носова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Поэты-песенники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энт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600" y="160020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Руслан\Desktop\Наташа\пляцковский.jpg"/>
          <p:cNvPicPr>
            <a:picLocks noChangeAspect="1" noChangeArrowheads="1"/>
          </p:cNvPicPr>
          <p:nvPr/>
        </p:nvPicPr>
        <p:blipFill>
          <a:blip r:embed="rId3"/>
          <a:srcRect l="17143" t="17976" r="22857" b="26298"/>
          <a:stretch>
            <a:fillRect/>
          </a:stretch>
        </p:blipFill>
        <p:spPr bwMode="auto">
          <a:xfrm>
            <a:off x="1143000" y="1524000"/>
            <a:ext cx="2286000" cy="3374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800600" y="4237038"/>
            <a:ext cx="3733800" cy="26209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Юрий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Энтин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37038"/>
            <a:ext cx="3733800" cy="26209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Михаил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Пляцковский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Композиторы, писавшие песни к мультфильмам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шаинск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3376466" cy="2533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4168589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Руслан\Desktop\Наташа\крылатов.jpg"/>
          <p:cNvPicPr>
            <a:picLocks noChangeAspect="1" noChangeArrowheads="1"/>
          </p:cNvPicPr>
          <p:nvPr/>
        </p:nvPicPr>
        <p:blipFill>
          <a:blip r:embed="rId4"/>
          <a:srcRect l="4444" t="6691" r="8889"/>
          <a:stretch>
            <a:fillRect/>
          </a:stretch>
        </p:blipFill>
        <p:spPr bwMode="auto">
          <a:xfrm>
            <a:off x="2743200" y="3886200"/>
            <a:ext cx="3276600" cy="2347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3886200"/>
            <a:ext cx="2438400" cy="12192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В. </a:t>
            </a:r>
            <a:r>
              <a:rPr kumimoji="0" lang="ru-RU" sz="2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Шаинский</a:t>
            </a:r>
            <a:endParaRPr kumimoji="0" lang="ru-RU" sz="24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77000" y="3733800"/>
            <a:ext cx="2438400" cy="12192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Г.Гладков</a:t>
            </a:r>
            <a:endParaRPr kumimoji="0" lang="ru-RU" sz="24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52800" y="5867400"/>
            <a:ext cx="2438400" cy="12192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Е.Крылатов</a:t>
            </a:r>
            <a:endParaRPr kumimoji="0" lang="ru-RU" sz="24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М/Ф  «</a:t>
            </a:r>
            <a:r>
              <a:rPr lang="ru-RU" dirty="0" err="1" smtClean="0">
                <a:solidFill>
                  <a:srgbClr val="FFFF00"/>
                </a:solidFill>
              </a:rPr>
              <a:t>Трям-здравствуйте</a:t>
            </a:r>
            <a:r>
              <a:rPr lang="ru-RU" dirty="0" smtClean="0">
                <a:solidFill>
                  <a:srgbClr val="FFFF00"/>
                </a:solidFill>
              </a:rPr>
              <a:t>» (1980 г.)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26" name="AutoShape 2" descr="Композитор Геннадий Гладков.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1268" t="18780" b="9859"/>
          <a:stretch>
            <a:fillRect/>
          </a:stretch>
        </p:blipFill>
        <p:spPr bwMode="auto">
          <a:xfrm>
            <a:off x="1524000" y="1600200"/>
            <a:ext cx="6248400" cy="376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«ОБЛАКА»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уз.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В.Шаинского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  сл. С.Козлова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М/Ф    «Катерок»  (1970 г.)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26" name="AutoShape 2" descr="Композитор Геннадий Гладков.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524000"/>
            <a:ext cx="58928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«ЧУНГА-ЧАНГА»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уз.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В.Шаинского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  сл.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Ю.Энтина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Игра с залом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«ГЕРОИ МУЛЬТФИЛЬМОВ»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130706498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752600"/>
            <a:ext cx="4708525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М/Ф    «</a:t>
            </a:r>
            <a:r>
              <a:rPr lang="ru-RU" dirty="0" err="1" smtClean="0">
                <a:solidFill>
                  <a:srgbClr val="FFFF00"/>
                </a:solidFill>
              </a:rPr>
              <a:t>Бременские</a:t>
            </a:r>
            <a:r>
              <a:rPr lang="ru-RU" dirty="0" smtClean="0">
                <a:solidFill>
                  <a:srgbClr val="FFFF00"/>
                </a:solidFill>
              </a:rPr>
              <a:t> музыканты»  (1968 г.)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26" name="AutoShape 2" descr="Композитор Геннадий Гладков.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6400" y="1524000"/>
            <a:ext cx="5943600" cy="3905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«ПЕСНЯ ДРУЗЕЙ»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уз. Г.Гладкова,   сл.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Ю.Энтина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674"/>
          </a:xfrm>
          <a:prstGeom prst="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ллаж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28600"/>
            <a:ext cx="7696200" cy="640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28 ОКТЯБРЯ –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Всемирный День мультфильмов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Рейно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0"/>
            <a:ext cx="6629400" cy="3878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486400"/>
            <a:ext cx="8534400" cy="1143000"/>
          </a:xfrm>
          <a:prstGeom prst="rect">
            <a:avLst/>
          </a:prstGeom>
        </p:spPr>
        <p:txBody>
          <a:bodyPr vert="horz"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Эмиль  </a:t>
            </a:r>
            <a:r>
              <a:rPr kumimoji="0" lang="ru-RU" sz="41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Рейно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Первое представление светящихся пантомим</a:t>
            </a:r>
            <a:endParaRPr kumimoji="0" lang="ru-RU" sz="4100" i="0" u="none" strike="noStrike" kern="1200" cap="none" spc="0" normalizeH="0" baseline="0" noProof="0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1892 г.   Париж</a:t>
            </a:r>
            <a:endParaRPr kumimoji="0" lang="ru-RU" sz="4100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юзм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00" y="4343400"/>
            <a:ext cx="3124200" cy="2232591"/>
          </a:xfrm>
        </p:spPr>
      </p:pic>
      <p:pic>
        <p:nvPicPr>
          <p:cNvPr id="2050" name="Picture 2" descr="C:\Users\Руслан\Desktop\Наташа\союзмуль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04800"/>
            <a:ext cx="2971800" cy="2225981"/>
          </a:xfrm>
          <a:prstGeom prst="rect">
            <a:avLst/>
          </a:prstGeom>
          <a:noFill/>
        </p:spPr>
      </p:pic>
      <p:pic>
        <p:nvPicPr>
          <p:cNvPr id="2051" name="Picture 3" descr="C:\Users\Руслан\Desktop\Наташа\союзмуль.gif"/>
          <p:cNvPicPr>
            <a:picLocks noChangeAspect="1" noChangeArrowheads="1"/>
          </p:cNvPicPr>
          <p:nvPr/>
        </p:nvPicPr>
        <p:blipFill>
          <a:blip r:embed="rId4"/>
          <a:srcRect l="14286" t="9604" r="11429" b="10359"/>
          <a:stretch>
            <a:fillRect/>
          </a:stretch>
        </p:blipFill>
        <p:spPr bwMode="auto">
          <a:xfrm>
            <a:off x="5257800" y="228600"/>
            <a:ext cx="2362200" cy="2271346"/>
          </a:xfrm>
          <a:prstGeom prst="rect">
            <a:avLst/>
          </a:prstGeom>
          <a:noFill/>
        </p:spPr>
      </p:pic>
      <p:pic>
        <p:nvPicPr>
          <p:cNvPr id="2052" name="Picture 4" descr="C:\Users\Руслан\Desktop\Наташа\союз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343400"/>
            <a:ext cx="3127879" cy="221600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10 июня 1936 г. –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День основания киностудии СОЮЗМУЛЬТФИЛЬМ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274638"/>
            <a:ext cx="3733800" cy="262096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Первый мультфильм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первый мультфиль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4267200" cy="3556000"/>
          </a:xfrm>
        </p:spPr>
      </p:pic>
      <p:pic>
        <p:nvPicPr>
          <p:cNvPr id="3074" name="Picture 2" descr="C:\Users\Руслан\Desktop\Наташа\первый муль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0"/>
            <a:ext cx="4267200" cy="3556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3886200"/>
            <a:ext cx="4495800" cy="262096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снятый на киностудии </a:t>
            </a:r>
            <a:r>
              <a:rPr lang="ru-RU" sz="32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3200" b="1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Союзмультфильм</a:t>
            </a:r>
            <a:r>
              <a:rPr lang="ru-RU" sz="32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М/Ф    «Как львенок и черепаха   пели песню»     (1974 г.)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26" name="AutoShape 2" descr="Композитор Геннадий Гладков.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b="4504"/>
          <a:stretch>
            <a:fillRect/>
          </a:stretch>
        </p:blipFill>
        <p:spPr bwMode="auto">
          <a:xfrm>
            <a:off x="2971800" y="1447800"/>
            <a:ext cx="2999001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«ПЕСЕНКА ЛЬВЕНКА И ЧЕРЕПАХИ»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уз. </a:t>
            </a:r>
            <a:r>
              <a:rPr lang="ru-RU" sz="2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Г.Гладкова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  сл. С.Козлова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ЗАГАДКИ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C:\Users\Руслан\Desktop\Наташа\игра.JPG"/>
          <p:cNvPicPr>
            <a:picLocks noChangeAspect="1" noChangeArrowheads="1"/>
          </p:cNvPicPr>
          <p:nvPr/>
        </p:nvPicPr>
        <p:blipFill>
          <a:blip r:embed="rId2"/>
          <a:srcRect t="17739" b="6977"/>
          <a:stretch>
            <a:fillRect/>
          </a:stretch>
        </p:blipFill>
        <p:spPr bwMode="auto">
          <a:xfrm>
            <a:off x="1981200" y="1371600"/>
            <a:ext cx="5029200" cy="5151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М/Ф    «Антошка»  (1969 г.)</a:t>
            </a:r>
            <a:endParaRPr lang="ru-RU" dirty="0"/>
          </a:p>
        </p:txBody>
      </p:sp>
      <p:sp>
        <p:nvSpPr>
          <p:cNvPr id="1026" name="AutoShape 2" descr="Композитор Геннадий Гладков.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2600" y="1542387"/>
            <a:ext cx="5638800" cy="41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«АНТОШКА»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м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уз.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В.Шаинского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  сл.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Ю.Энтина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079452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</TotalTime>
  <Words>265</Words>
  <Application>Microsoft Office PowerPoint</Application>
  <PresentationFormat>Экран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Классный концерт ПУТЕШЕСТВИЕ В СТРАНУ ДЕТСТВА</vt:lpstr>
      <vt:lpstr>М/Ф  «Трям-здравствуйте» (1980 г.)</vt:lpstr>
      <vt:lpstr>Презентация PowerPoint</vt:lpstr>
      <vt:lpstr>28 ОКТЯБРЯ – Всемирный День мультфильмов</vt:lpstr>
      <vt:lpstr>10 июня 1936 г. –  День основания киностудии СОЮЗМУЛЬТФИЛЬМ</vt:lpstr>
      <vt:lpstr>Первый мультфильм</vt:lpstr>
      <vt:lpstr>М/Ф    «Как львенок и черепаха   пели песню»     (1974 г.)</vt:lpstr>
      <vt:lpstr>Презентация PowerPoint</vt:lpstr>
      <vt:lpstr>М/Ф    «Антошка»  (1969 г.)</vt:lpstr>
      <vt:lpstr>Композитор    В.Шаинский</vt:lpstr>
      <vt:lpstr>М/Ф   «Мама для мамонтенка »  (1981 г.)</vt:lpstr>
      <vt:lpstr>М/Ф    «Леопольд и золотая рыбка»  (1977 г.)</vt:lpstr>
      <vt:lpstr>Писатель    Эдуард Успенский</vt:lpstr>
      <vt:lpstr>М/Ф  «Старуха Шапокляк» (1974 г.)</vt:lpstr>
      <vt:lpstr>Игра с родителями</vt:lpstr>
      <vt:lpstr>М/Ф    «Крошка Енот»  (1974 г.)</vt:lpstr>
      <vt:lpstr>М/Ф    «Приключения Незнайки и его друзей»  (1971 г.)</vt:lpstr>
      <vt:lpstr>Поэты-песенники</vt:lpstr>
      <vt:lpstr>Композиторы, писавшие песни к мультфильмам </vt:lpstr>
      <vt:lpstr>М/Ф    «Катерок»  (1970 г.)</vt:lpstr>
      <vt:lpstr>Игра с залом  «ГЕРОИ МУЛЬТФИЛЬМОВ»</vt:lpstr>
      <vt:lpstr>М/Ф    «Бременские музыканты»  (1968 г.)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Яночка</dc:creator>
  <cp:lastModifiedBy>user</cp:lastModifiedBy>
  <cp:revision>17</cp:revision>
  <dcterms:created xsi:type="dcterms:W3CDTF">2014-05-12T12:58:43Z</dcterms:created>
  <dcterms:modified xsi:type="dcterms:W3CDTF">2017-01-20T12:20:47Z</dcterms:modified>
</cp:coreProperties>
</file>