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7" r:id="rId4"/>
    <p:sldId id="266" r:id="rId5"/>
    <p:sldId id="261" r:id="rId6"/>
    <p:sldId id="268" r:id="rId7"/>
    <p:sldId id="269" r:id="rId8"/>
    <p:sldId id="270" r:id="rId9"/>
    <p:sldId id="274" r:id="rId10"/>
    <p:sldId id="271" r:id="rId11"/>
    <p:sldId id="272" r:id="rId12"/>
    <p:sldId id="275" r:id="rId13"/>
    <p:sldId id="257" r:id="rId14"/>
    <p:sldId id="263" r:id="rId15"/>
    <p:sldId id="262" r:id="rId16"/>
    <p:sldId id="264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D:\фоны и шаблоны\ec5f413bf509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3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D:\клипарты\Оформляшки\1851d2a7fc66.png"/>
          <p:cNvPicPr>
            <a:picLocks noChangeAspect="1" noChangeArrowheads="1"/>
          </p:cNvPicPr>
          <p:nvPr userDrawn="1"/>
        </p:nvPicPr>
        <p:blipFill>
          <a:blip r:embed="rId3" cstate="print"/>
          <a:srcRect t="51994"/>
          <a:stretch>
            <a:fillRect/>
          </a:stretch>
        </p:blipFill>
        <p:spPr bwMode="auto">
          <a:xfrm>
            <a:off x="357188" y="500063"/>
            <a:ext cx="8199437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814C7-AE1E-4B6F-A6B7-7A434BFEDD93}" type="datetimeFigureOut">
              <a:rPr lang="ru-RU"/>
              <a:pPr>
                <a:defRPr/>
              </a:pPr>
              <a:t>23.01.2017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9B11E-6CE2-46B0-88CA-595B3ACCE4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827B4-0590-4AEC-B4F7-BDE690FF3DA4}" type="datetimeFigureOut">
              <a:rPr lang="ru-RU"/>
              <a:pPr>
                <a:defRPr/>
              </a:pPr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B7F99-A19E-4FCB-AB37-E6EBBEC116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FA33B-4BF1-4C0E-8337-B651582C7447}" type="datetimeFigureOut">
              <a:rPr lang="ru-RU"/>
              <a:pPr>
                <a:defRPr/>
              </a:pPr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3792F-A371-4789-9607-5AA226614A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ED843-0179-4223-8EF5-CFDB588BDDC7}" type="datetimeFigureOut">
              <a:rPr lang="ru-RU"/>
              <a:pPr>
                <a:defRPr/>
              </a:pPr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469D5-8963-4777-90CA-268B476107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E19FE-29C3-49C1-9665-3AA49E201A3B}" type="datetimeFigureOut">
              <a:rPr lang="ru-RU"/>
              <a:pPr>
                <a:defRPr/>
              </a:pPr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2FC1E-42CB-4F37-ACDF-A6CEBABE7E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1C04D-0DA4-443B-AAE3-D8279AFD4C46}" type="datetimeFigureOut">
              <a:rPr lang="ru-RU"/>
              <a:pPr>
                <a:defRPr/>
              </a:pPr>
              <a:t>23.01.2017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B310C-B3D4-4D0E-A6A0-DE3C4348E6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73D79-A927-4C17-963C-38C738DEAEC7}" type="datetimeFigureOut">
              <a:rPr lang="ru-RU"/>
              <a:pPr>
                <a:defRPr/>
              </a:pPr>
              <a:t>23.01.2017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8EA41-03F9-492E-9059-8DC1A28410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F036E-0B9B-47B3-8CBE-701D7DB7673F}" type="datetimeFigureOut">
              <a:rPr lang="ru-RU"/>
              <a:pPr>
                <a:defRPr/>
              </a:pPr>
              <a:t>23.01.2017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957A2-6B8F-49F5-A4A5-F2FD603768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20032-0B49-4479-A988-B294E5C298B9}" type="datetimeFigureOut">
              <a:rPr lang="ru-RU"/>
              <a:pPr>
                <a:defRPr/>
              </a:pPr>
              <a:t>23.01.2017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10F20-13C0-4DAE-90DB-ED4A3D7BCB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F5751-8535-4709-8B34-FD15342366DD}" type="datetimeFigureOut">
              <a:rPr lang="ru-RU"/>
              <a:pPr>
                <a:defRPr/>
              </a:pPr>
              <a:t>23.01.2017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EC1DF-192D-426F-9D5A-C41CCE8BBA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6FA29-F94D-4F54-BF98-803479E203DB}" type="datetimeFigureOut">
              <a:rPr lang="ru-RU"/>
              <a:pPr>
                <a:defRPr/>
              </a:pPr>
              <a:t>23.01.2017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9AE56-E35B-4D3D-A9AD-2EBD688286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52194B-3117-49D1-AC97-164614102F5B}" type="datetimeFigureOut">
              <a:rPr lang="ru-RU"/>
              <a:pPr>
                <a:defRPr/>
              </a:pPr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A3216B-26A1-4514-BE5D-A6D79B6C76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Picture 10" descr="D:\фоны и шаблоны\ec5f413bf509.jpg"/>
          <p:cNvPicPr>
            <a:picLocks noChangeAspect="1" noChangeArrowheads="1"/>
          </p:cNvPicPr>
          <p:nvPr userDrawn="1"/>
        </p:nvPicPr>
        <p:blipFill>
          <a:blip r:embed="rId13" cstate="print"/>
          <a:srcRect l="13354" r="80360"/>
          <a:stretch>
            <a:fillRect/>
          </a:stretch>
        </p:blipFill>
        <p:spPr bwMode="auto">
          <a:xfrm>
            <a:off x="0" y="0"/>
            <a:ext cx="571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ransition>
    <p:strips dir="l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001024" y="5643578"/>
            <a:ext cx="95410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74</a:t>
            </a:r>
          </a:p>
        </p:txBody>
      </p:sp>
      <p:pic>
        <p:nvPicPr>
          <p:cNvPr id="3076" name="Picture 2" descr="Картинка 7 из 325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857500"/>
            <a:ext cx="314325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4" descr="Картинка 16 из 3257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164629">
            <a:off x="4702175" y="2052638"/>
            <a:ext cx="290671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124744"/>
            <a:ext cx="22322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2924944"/>
            <a:ext cx="1728192" cy="3096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1052736"/>
            <a:ext cx="1944216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19055114">
            <a:off x="6935874" y="4391284"/>
            <a:ext cx="1470198" cy="138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516216" y="1916832"/>
            <a:ext cx="216024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547664" y="476672"/>
            <a:ext cx="576064" cy="576064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ru-RU" sz="2800" dirty="0"/>
          </a:p>
        </p:txBody>
      </p:sp>
      <p:sp>
        <p:nvSpPr>
          <p:cNvPr id="8" name="Овал 7"/>
          <p:cNvSpPr/>
          <p:nvPr/>
        </p:nvSpPr>
        <p:spPr>
          <a:xfrm>
            <a:off x="4211960" y="3573016"/>
            <a:ext cx="576064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4</a:t>
            </a:r>
            <a:endParaRPr lang="ru-RU" sz="2400" dirty="0"/>
          </a:p>
        </p:txBody>
      </p:sp>
      <p:sp>
        <p:nvSpPr>
          <p:cNvPr id="9" name="Овал 8"/>
          <p:cNvSpPr/>
          <p:nvPr/>
        </p:nvSpPr>
        <p:spPr>
          <a:xfrm>
            <a:off x="1619672" y="2204864"/>
            <a:ext cx="576064" cy="576064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</a:t>
            </a:r>
            <a:endParaRPr lang="ru-RU" sz="2400" dirty="0"/>
          </a:p>
        </p:txBody>
      </p:sp>
      <p:sp>
        <p:nvSpPr>
          <p:cNvPr id="10" name="Трапеция 9"/>
          <p:cNvSpPr/>
          <p:nvPr/>
        </p:nvSpPr>
        <p:spPr>
          <a:xfrm>
            <a:off x="3491880" y="4365104"/>
            <a:ext cx="2448272" cy="1584176"/>
          </a:xfrm>
          <a:prstGeom prst="trapezoid">
            <a:avLst>
              <a:gd name="adj" fmla="val 16120"/>
            </a:avLst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588224" y="4005064"/>
            <a:ext cx="576064" cy="576064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6</a:t>
            </a:r>
            <a:endParaRPr lang="ru-RU" sz="2400" dirty="0"/>
          </a:p>
        </p:txBody>
      </p:sp>
      <p:sp>
        <p:nvSpPr>
          <p:cNvPr id="12" name="Овал 11"/>
          <p:cNvSpPr/>
          <p:nvPr/>
        </p:nvSpPr>
        <p:spPr>
          <a:xfrm>
            <a:off x="4499992" y="260648"/>
            <a:ext cx="576064" cy="576064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3</a:t>
            </a:r>
            <a:endParaRPr lang="ru-RU" sz="2400" dirty="0"/>
          </a:p>
        </p:txBody>
      </p:sp>
      <p:sp>
        <p:nvSpPr>
          <p:cNvPr id="13" name="Овал 12"/>
          <p:cNvSpPr/>
          <p:nvPr/>
        </p:nvSpPr>
        <p:spPr>
          <a:xfrm>
            <a:off x="7164288" y="1124744"/>
            <a:ext cx="576064" cy="576064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5</a:t>
            </a:r>
            <a:endParaRPr lang="ru-RU" sz="2400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908720"/>
            <a:ext cx="158417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275856" y="764704"/>
            <a:ext cx="50449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Р = 3см+3см+2см+2см</a:t>
            </a:r>
          </a:p>
          <a:p>
            <a:r>
              <a:rPr lang="ru-RU" sz="3600" dirty="0" smtClean="0"/>
              <a:t>Р = 10см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3933056"/>
            <a:ext cx="1728192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987824" y="4869160"/>
            <a:ext cx="5726248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Р = 35мм+35мм+15мм+15мм</a:t>
            </a:r>
          </a:p>
          <a:p>
            <a:r>
              <a:rPr lang="ru-RU" sz="3200" dirty="0" smtClean="0"/>
              <a:t>Р= 100мм=10см</a:t>
            </a:r>
          </a:p>
          <a:p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780928"/>
            <a:ext cx="398698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34+18    35+18</a:t>
            </a:r>
          </a:p>
          <a:p>
            <a:r>
              <a:rPr lang="ru-RU" sz="4400" dirty="0" smtClean="0"/>
              <a:t>63+20    62+20</a:t>
            </a:r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5508104" y="2780928"/>
            <a:ext cx="320151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17+9   18+8</a:t>
            </a:r>
          </a:p>
          <a:p>
            <a:r>
              <a:rPr lang="ru-RU" sz="4400" dirty="0" smtClean="0"/>
              <a:t>17-7    13-8</a:t>
            </a:r>
            <a:endParaRPr lang="ru-RU" sz="4400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http://img1.liveinternet.ru/images/attach/c/2/64/200/64200983_1284869600_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25" y="2071688"/>
            <a:ext cx="3257550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Сосчитай прямоугольни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88" y="1928813"/>
            <a:ext cx="6929437" cy="459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28728" y="500042"/>
            <a:ext cx="726808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 прямоугольников</a:t>
            </a: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59788" y="260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alikovo.chuvash.org:85/azy/azinf/draw/pic/0503.gif"/>
          <p:cNvPicPr>
            <a:picLocks noChangeAspect="1" noChangeArrowheads="1"/>
          </p:cNvPicPr>
          <p:nvPr/>
        </p:nvPicPr>
        <p:blipFill>
          <a:blip r:embed="rId3" cstate="print"/>
          <a:srcRect r="2532" b="2532"/>
          <a:stretch>
            <a:fillRect/>
          </a:stretch>
        </p:blipFill>
        <p:spPr bwMode="auto">
          <a:xfrm>
            <a:off x="2357422" y="857232"/>
            <a:ext cx="5715040" cy="5715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857250" y="214313"/>
            <a:ext cx="3459163" cy="4619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/>
              <a:t>Найди прямоугольники.</a:t>
            </a: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350" y="3333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8992" y="500042"/>
            <a:ext cx="217450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конец</a:t>
            </a:r>
          </a:p>
        </p:txBody>
      </p:sp>
      <p:pic>
        <p:nvPicPr>
          <p:cNvPr id="13315" name="Picture 4" descr="http://www.weblancer.net/files/portfolio/1277/127750/30505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50" y="2000250"/>
            <a:ext cx="3578225" cy="438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D:\клипарты\сказки\0_4ae0b_2d0d0f8d_XXXL.png"/>
          <p:cNvPicPr>
            <a:picLocks noChangeAspect="1" noChangeArrowheads="1"/>
          </p:cNvPicPr>
          <p:nvPr/>
        </p:nvPicPr>
        <p:blipFill>
          <a:blip r:embed="rId3" cstate="print"/>
          <a:srcRect l="12766" t="23404" r="10637" b="12766"/>
          <a:stretch>
            <a:fillRect/>
          </a:stretch>
        </p:blipFill>
        <p:spPr bwMode="auto">
          <a:xfrm>
            <a:off x="857250" y="2928938"/>
            <a:ext cx="33432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85813" y="214313"/>
            <a:ext cx="8051800" cy="12001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/>
              <a:t>  Кот Леопольд подарил мышкам </a:t>
            </a:r>
            <a:r>
              <a:rPr lang="ru-RU" sz="2400" b="1" dirty="0">
                <a:solidFill>
                  <a:srgbClr val="FF0000"/>
                </a:solidFill>
              </a:rPr>
              <a:t>8</a:t>
            </a:r>
            <a:r>
              <a:rPr lang="ru-RU" sz="2400" b="1" dirty="0"/>
              <a:t> синих шариков. Это на </a:t>
            </a:r>
          </a:p>
          <a:p>
            <a:pPr>
              <a:defRPr/>
            </a:pPr>
            <a:r>
              <a:rPr lang="ru-RU" sz="2400" b="1" dirty="0">
                <a:solidFill>
                  <a:srgbClr val="FF0000"/>
                </a:solidFill>
              </a:rPr>
              <a:t>2</a:t>
            </a:r>
            <a:r>
              <a:rPr lang="ru-RU" sz="2400" b="1" dirty="0"/>
              <a:t> больше, чем сиреневых. Сколько сиреневых шариков</a:t>
            </a:r>
          </a:p>
          <a:p>
            <a:pPr>
              <a:defRPr/>
            </a:pPr>
            <a:r>
              <a:rPr lang="ru-RU" sz="2400" b="1" dirty="0"/>
              <a:t> подарил кот Леопольд мышкам?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86314" y="5000636"/>
            <a:ext cx="3470823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 шаров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3108" y="1643050"/>
            <a:ext cx="5077031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 – 2 = 6 (</a:t>
            </a:r>
            <a:r>
              <a:rPr lang="ru-RU" sz="7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</a:t>
            </a:r>
            <a:r>
              <a:rPr lang="ru-RU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.)</a:t>
            </a:r>
          </a:p>
        </p:txBody>
      </p:sp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5113" y="16287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hellmedia.ru/Forum/Mult/SSSR/Leopold/Leopol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2886075"/>
            <a:ext cx="314325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85813" y="214313"/>
            <a:ext cx="7388225" cy="12001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/>
              <a:t>   На клумбе кота Леопольда </a:t>
            </a:r>
            <a:r>
              <a:rPr lang="ru-RU" sz="2400" b="1" dirty="0">
                <a:solidFill>
                  <a:srgbClr val="FF0000"/>
                </a:solidFill>
              </a:rPr>
              <a:t>25</a:t>
            </a:r>
            <a:r>
              <a:rPr lang="ru-RU" sz="2400" b="1" dirty="0"/>
              <a:t> цветов. Из них </a:t>
            </a:r>
            <a:r>
              <a:rPr lang="ru-RU" sz="2400" b="1" dirty="0">
                <a:solidFill>
                  <a:srgbClr val="FF0000"/>
                </a:solidFill>
              </a:rPr>
              <a:t>7</a:t>
            </a:r>
            <a:r>
              <a:rPr lang="ru-RU" sz="2400" b="1" dirty="0"/>
              <a:t> роз, </a:t>
            </a:r>
          </a:p>
          <a:p>
            <a:pPr>
              <a:defRPr/>
            </a:pPr>
            <a:r>
              <a:rPr lang="ru-RU" sz="2400" b="1" dirty="0">
                <a:solidFill>
                  <a:srgbClr val="FF0000"/>
                </a:solidFill>
              </a:rPr>
              <a:t>8</a:t>
            </a:r>
            <a:r>
              <a:rPr lang="ru-RU" sz="2400" b="1" dirty="0"/>
              <a:t> тюльпанов, а остальные цветы- астры. Сколько астр</a:t>
            </a:r>
          </a:p>
          <a:p>
            <a:pPr>
              <a:defRPr/>
            </a:pPr>
            <a:r>
              <a:rPr lang="ru-RU" sz="2400" b="1" dirty="0"/>
              <a:t>у кота Леопольда?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57686" y="5000636"/>
            <a:ext cx="4503924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8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  астр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3108" y="1571612"/>
            <a:ext cx="6498895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25 – 7 – 8= 10 (а.)</a:t>
            </a:r>
          </a:p>
        </p:txBody>
      </p:sp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50" y="3333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hellmedia.ru/Forum/Mult/SSSR/Leopold/Leo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3071813"/>
            <a:ext cx="435927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71500" y="214313"/>
            <a:ext cx="8302625" cy="12001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/>
              <a:t>   К обеду Леопольд поймал </a:t>
            </a:r>
            <a:r>
              <a:rPr lang="ru-RU" sz="2400" b="1" dirty="0">
                <a:solidFill>
                  <a:srgbClr val="FF0000"/>
                </a:solidFill>
              </a:rPr>
              <a:t>5</a:t>
            </a:r>
            <a:r>
              <a:rPr lang="ru-RU" sz="2400" b="1" dirty="0"/>
              <a:t> окуней, а карасей на </a:t>
            </a:r>
            <a:r>
              <a:rPr lang="ru-RU" sz="2400" b="1" dirty="0">
                <a:solidFill>
                  <a:srgbClr val="FF0000"/>
                </a:solidFill>
              </a:rPr>
              <a:t>6 </a:t>
            </a:r>
          </a:p>
          <a:p>
            <a:pPr>
              <a:defRPr/>
            </a:pPr>
            <a:r>
              <a:rPr lang="ru-RU" sz="2400" b="1" dirty="0"/>
              <a:t>больше, чем окуней. А рыбок  плотвы на </a:t>
            </a:r>
            <a:r>
              <a:rPr lang="ru-RU" sz="2400" b="1" dirty="0">
                <a:solidFill>
                  <a:srgbClr val="FF0000"/>
                </a:solidFill>
              </a:rPr>
              <a:t>2</a:t>
            </a:r>
            <a:r>
              <a:rPr lang="ru-RU" sz="2400" b="1" dirty="0"/>
              <a:t>  больше, </a:t>
            </a:r>
          </a:p>
          <a:p>
            <a:pPr>
              <a:defRPr/>
            </a:pPr>
            <a:r>
              <a:rPr lang="ru-RU" sz="2400" b="1" dirty="0"/>
              <a:t>чем карасей. Сколько рыбок плотвы поймал кот Леопольд?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14876" y="5286388"/>
            <a:ext cx="3927678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13 рыбок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3108" y="1571612"/>
            <a:ext cx="6346609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 + 6 + 2 = 13 (р.)</a:t>
            </a:r>
          </a:p>
        </p:txBody>
      </p:sp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913" y="5492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http://www.hellmedia.ru/Forum/Mult/SSSR/Leopold/Mous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8" y="3429000"/>
            <a:ext cx="4283075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57250" y="285750"/>
            <a:ext cx="8010525" cy="15700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/>
              <a:t>   Мышата Митя и Мотя нарисовали </a:t>
            </a:r>
            <a:r>
              <a:rPr lang="ru-RU" sz="2400" b="1" dirty="0">
                <a:solidFill>
                  <a:srgbClr val="FF0000"/>
                </a:solidFill>
              </a:rPr>
              <a:t>3</a:t>
            </a:r>
            <a:r>
              <a:rPr lang="ru-RU" sz="2400" b="1" dirty="0"/>
              <a:t>  больших картины и</a:t>
            </a:r>
          </a:p>
          <a:p>
            <a:pPr>
              <a:defRPr/>
            </a:pPr>
            <a:r>
              <a:rPr lang="ru-RU" sz="2400" b="1" dirty="0"/>
              <a:t> </a:t>
            </a:r>
            <a:r>
              <a:rPr lang="ru-RU" sz="2400" b="1" dirty="0">
                <a:solidFill>
                  <a:srgbClr val="FF0000"/>
                </a:solidFill>
              </a:rPr>
              <a:t>7</a:t>
            </a:r>
            <a:r>
              <a:rPr lang="ru-RU" sz="2400" b="1" dirty="0"/>
              <a:t> рисунков. </a:t>
            </a:r>
            <a:r>
              <a:rPr lang="ru-RU" sz="2400" b="1" dirty="0">
                <a:solidFill>
                  <a:srgbClr val="FF0000"/>
                </a:solidFill>
              </a:rPr>
              <a:t>4</a:t>
            </a:r>
            <a:r>
              <a:rPr lang="ru-RU" sz="2400" b="1" dirty="0"/>
              <a:t> своих произведения искусств они подарили </a:t>
            </a:r>
          </a:p>
          <a:p>
            <a:pPr>
              <a:defRPr/>
            </a:pPr>
            <a:r>
              <a:rPr lang="ru-RU" sz="2400" b="1" dirty="0"/>
              <a:t>своим друзьям, а остальное коту Леопольду. Сколько </a:t>
            </a:r>
          </a:p>
          <a:p>
            <a:pPr>
              <a:defRPr/>
            </a:pPr>
            <a:r>
              <a:rPr lang="ru-RU" sz="2400" b="1" dirty="0"/>
              <a:t>своих картин  и рисунков они подарили коту Леопольду?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5357826"/>
            <a:ext cx="3236784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6 штук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2214554"/>
            <a:ext cx="6747233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 + 7 – 4 = 6 (шт.)</a:t>
            </a:r>
          </a:p>
        </p:txBody>
      </p:sp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350" y="4762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88" y="500063"/>
            <a:ext cx="18473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412776"/>
            <a:ext cx="2418606" cy="1136154"/>
          </a:xfrm>
          <a:prstGeom prst="rect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308304" y="5301207"/>
            <a:ext cx="1192759" cy="1128167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Блок-схема: данные 5"/>
          <p:cNvSpPr/>
          <p:nvPr/>
        </p:nvSpPr>
        <p:spPr>
          <a:xfrm>
            <a:off x="899592" y="3501008"/>
            <a:ext cx="2095078" cy="1344191"/>
          </a:xfrm>
          <a:prstGeom prst="flowChartInputOutput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 smtClean="0">
                <a:solidFill>
                  <a:srgbClr val="FFFF00"/>
                </a:solidFill>
              </a:rPr>
              <a:t>2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3356992"/>
            <a:ext cx="470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ru-RU" sz="40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3690136">
            <a:off x="5580112" y="1052736"/>
            <a:ext cx="1656184" cy="86409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рапеция 12"/>
          <p:cNvSpPr/>
          <p:nvPr/>
        </p:nvSpPr>
        <p:spPr>
          <a:xfrm>
            <a:off x="4139952" y="2780928"/>
            <a:ext cx="1800200" cy="1224136"/>
          </a:xfrm>
          <a:prstGeom prst="trapezoi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4139952" y="4437112"/>
            <a:ext cx="1224136" cy="1872208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300192" y="2420888"/>
            <a:ext cx="2664296" cy="36004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619672" y="177281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1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55976" y="6150114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tx2"/>
                </a:solidFill>
              </a:rPr>
              <a:t>4</a:t>
            </a:r>
            <a:endParaRPr lang="ru-RU" sz="4000" dirty="0">
              <a:solidFill>
                <a:schemeClr val="tx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80312" y="573325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5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72200" y="2276872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6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56176" y="1124744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7</a:t>
            </a:r>
            <a:endParaRPr lang="ru-RU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88" y="500063"/>
            <a:ext cx="18473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412776"/>
            <a:ext cx="2418606" cy="1136154"/>
          </a:xfrm>
          <a:prstGeom prst="rect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308304" y="5301207"/>
            <a:ext cx="1192759" cy="1128167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Блок-схема: данные 5"/>
          <p:cNvSpPr/>
          <p:nvPr/>
        </p:nvSpPr>
        <p:spPr>
          <a:xfrm>
            <a:off x="899592" y="3501008"/>
            <a:ext cx="2095078" cy="1344191"/>
          </a:xfrm>
          <a:prstGeom prst="flowChartInputOutput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 smtClean="0">
                <a:solidFill>
                  <a:srgbClr val="FFFF00"/>
                </a:solidFill>
              </a:rPr>
              <a:t>2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3356992"/>
            <a:ext cx="470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ru-RU" sz="40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Трапеция 12"/>
          <p:cNvSpPr/>
          <p:nvPr/>
        </p:nvSpPr>
        <p:spPr>
          <a:xfrm>
            <a:off x="4139952" y="2780928"/>
            <a:ext cx="1800200" cy="1224136"/>
          </a:xfrm>
          <a:prstGeom prst="trapezoi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300192" y="2420888"/>
            <a:ext cx="2664296" cy="36004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619672" y="177281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1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80312" y="573325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5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72200" y="2276872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6</a:t>
            </a:r>
            <a:endParaRPr lang="ru-RU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124744"/>
            <a:ext cx="22322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2924944"/>
            <a:ext cx="1728192" cy="3096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1052736"/>
            <a:ext cx="1944216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19055114">
            <a:off x="7151898" y="4391284"/>
            <a:ext cx="1470198" cy="138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516216" y="1268760"/>
            <a:ext cx="216024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547664" y="476672"/>
            <a:ext cx="576064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ru-RU" sz="2800" dirty="0"/>
          </a:p>
        </p:txBody>
      </p:sp>
      <p:sp>
        <p:nvSpPr>
          <p:cNvPr id="8" name="Овал 7"/>
          <p:cNvSpPr/>
          <p:nvPr/>
        </p:nvSpPr>
        <p:spPr>
          <a:xfrm>
            <a:off x="4211960" y="3573016"/>
            <a:ext cx="576064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4</a:t>
            </a:r>
            <a:endParaRPr lang="ru-RU" sz="2400" dirty="0"/>
          </a:p>
        </p:txBody>
      </p:sp>
      <p:sp>
        <p:nvSpPr>
          <p:cNvPr id="9" name="Овал 8"/>
          <p:cNvSpPr/>
          <p:nvPr/>
        </p:nvSpPr>
        <p:spPr>
          <a:xfrm>
            <a:off x="1619672" y="2204864"/>
            <a:ext cx="576064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</a:t>
            </a:r>
            <a:endParaRPr lang="ru-RU" sz="2400" dirty="0"/>
          </a:p>
        </p:txBody>
      </p:sp>
      <p:sp>
        <p:nvSpPr>
          <p:cNvPr id="10" name="Трапеция 9"/>
          <p:cNvSpPr/>
          <p:nvPr/>
        </p:nvSpPr>
        <p:spPr>
          <a:xfrm>
            <a:off x="3491880" y="4365104"/>
            <a:ext cx="2448272" cy="1584176"/>
          </a:xfrm>
          <a:prstGeom prst="trapezoid">
            <a:avLst>
              <a:gd name="adj" fmla="val 16120"/>
            </a:avLst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444208" y="3717032"/>
            <a:ext cx="576064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6</a:t>
            </a:r>
            <a:endParaRPr lang="ru-RU" sz="2400" dirty="0"/>
          </a:p>
        </p:txBody>
      </p:sp>
      <p:sp>
        <p:nvSpPr>
          <p:cNvPr id="12" name="Овал 11"/>
          <p:cNvSpPr/>
          <p:nvPr/>
        </p:nvSpPr>
        <p:spPr>
          <a:xfrm>
            <a:off x="4499992" y="260648"/>
            <a:ext cx="576064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3</a:t>
            </a:r>
            <a:endParaRPr lang="ru-RU" sz="2400" dirty="0"/>
          </a:p>
        </p:txBody>
      </p:sp>
      <p:sp>
        <p:nvSpPr>
          <p:cNvPr id="13" name="Овал 12"/>
          <p:cNvSpPr/>
          <p:nvPr/>
        </p:nvSpPr>
        <p:spPr>
          <a:xfrm>
            <a:off x="7164288" y="404664"/>
            <a:ext cx="576064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5</a:t>
            </a:r>
            <a:endParaRPr lang="ru-RU" sz="2400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4221163"/>
            <a:ext cx="288925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4137025"/>
            <a:ext cx="201612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226</Words>
  <Application>Microsoft Office PowerPoint</Application>
  <PresentationFormat>Экран (4:3)</PresentationFormat>
  <Paragraphs>57</Paragraphs>
  <Slides>16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Helen</dc:creator>
  <cp:lastModifiedBy>Сергей</cp:lastModifiedBy>
  <cp:revision>42</cp:revision>
  <dcterms:created xsi:type="dcterms:W3CDTF">2012-03-20T17:33:40Z</dcterms:created>
  <dcterms:modified xsi:type="dcterms:W3CDTF">2017-01-23T16:37:51Z</dcterms:modified>
</cp:coreProperties>
</file>