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3" t="3714" r="4891" b="5303"/>
          <a:stretch/>
        </p:blipFill>
        <p:spPr>
          <a:xfrm>
            <a:off x="107504" y="3212976"/>
            <a:ext cx="5112569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55"/>
          <a:stretch/>
        </p:blipFill>
        <p:spPr>
          <a:xfrm>
            <a:off x="3849112" y="188639"/>
            <a:ext cx="5294888" cy="345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075441" y="4653136"/>
            <a:ext cx="4055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математики МБОУ СОШ № 55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Воронеж: Беляева М.В.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32542" t="3363" r="56374" b="81172"/>
          <a:stretch>
            <a:fillRect/>
          </a:stretch>
        </p:blipFill>
        <p:spPr bwMode="auto">
          <a:xfrm>
            <a:off x="3347864" y="1806433"/>
            <a:ext cx="1800200" cy="328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339752" y="692696"/>
            <a:ext cx="3541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устно:</a:t>
            </a:r>
          </a:p>
        </p:txBody>
      </p:sp>
      <p:pic>
        <p:nvPicPr>
          <p:cNvPr id="1027" name="Picture 3" descr="C:\Documents and Settings\User\Рабочий стол\рисунки из Инт\рисунок 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116480"/>
            <a:ext cx="1656184" cy="163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162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4761" t="24005" r="52197" b="48215"/>
          <a:stretch>
            <a:fillRect/>
          </a:stretch>
        </p:blipFill>
        <p:spPr bwMode="auto">
          <a:xfrm>
            <a:off x="2400560" y="1440656"/>
            <a:ext cx="4090071" cy="4796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1895" y="442913"/>
            <a:ext cx="7933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 цепочку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7" name="Picture 3" descr="C:\Documents and Settings\User\Рабочий стол\рисунки из Инт\рисунок 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4843497"/>
            <a:ext cx="1944216" cy="19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38250" y="4711652"/>
            <a:ext cx="6016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</a:rPr>
              <a:t>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9912" y="3427116"/>
            <a:ext cx="3921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8250" y="2140992"/>
            <a:ext cx="601662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</a:rPr>
              <a:t>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7620" y="1556792"/>
            <a:ext cx="6016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</a:rPr>
              <a:t>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3699" y="2018755"/>
            <a:ext cx="8096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+mj-lt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xmlns="" val="44964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23528" y="1340768"/>
            <a:ext cx="7380312" cy="4279822"/>
            <a:chOff x="323528" y="1340768"/>
            <a:chExt cx="7380312" cy="427982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936"/>
            <a:stretch/>
          </p:blipFill>
          <p:spPr>
            <a:xfrm>
              <a:off x="323528" y="1340768"/>
              <a:ext cx="7380312" cy="42798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WordArt 4"/>
            <p:cNvSpPr>
              <a:spLocks noChangeArrowheads="1" noChangeShapeType="1" noTextEdit="1"/>
            </p:cNvSpPr>
            <p:nvPr/>
          </p:nvSpPr>
          <p:spPr bwMode="auto">
            <a:xfrm rot="21315271">
              <a:off x="1042166" y="2582620"/>
              <a:ext cx="5897959" cy="1476242"/>
            </a:xfrm>
            <a:prstGeom prst="rect">
              <a:avLst/>
            </a:prstGeom>
          </p:spPr>
          <p:txBody>
            <a:bodyPr wrap="none" fromWordArt="1">
              <a:prstTxWarp prst="textCurveDown">
                <a:avLst>
                  <a:gd name="adj" fmla="val 44758"/>
                </a:avLst>
              </a:prstTxWarp>
            </a:bodyPr>
            <a:lstStyle/>
            <a:p>
              <a:pPr algn="ctr"/>
              <a:r>
                <a:rPr lang="ru-RU" sz="3600" b="1" i="1" kern="10" normalizeH="1" dirty="0">
                  <a:ln w="19050">
                    <a:pattFill prst="pct90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FF"/>
                      </a:gs>
                      <a:gs pos="100000">
                        <a:srgbClr val="FF09E8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Georgia" panose="02040502050405020303" pitchFamily="18" charset="0"/>
                </a:rPr>
                <a:t>Формулы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002941" y="1340768"/>
            <a:ext cx="3744416" cy="20882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Моторная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лодка прошла расстояние 50 км за 2 часа. Найдите скорость моторной лодки.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367" y="1338318"/>
            <a:ext cx="3744416" cy="20882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автомобиля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км/ч. Какое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пройдет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автомобиль за 4 часа?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8525" y="3426550"/>
            <a:ext cx="3744416" cy="20882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периметр прямоугольника, если его стороны равны 6 см и 4 см.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7043" y="3426550"/>
            <a:ext cx="3744416" cy="20882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площадь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прямоугольника, если его стороны равны 9 см и 10 см.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1371600"/>
            <a:ext cx="4953000" cy="4267200"/>
            <a:chOff x="48" y="864"/>
            <a:chExt cx="3120" cy="2688"/>
          </a:xfrm>
        </p:grpSpPr>
        <p:sp>
          <p:nvSpPr>
            <p:cNvPr id="5143" name="AutoShape 3"/>
            <p:cNvSpPr>
              <a:spLocks noChangeArrowheads="1"/>
            </p:cNvSpPr>
            <p:nvPr/>
          </p:nvSpPr>
          <p:spPr bwMode="auto">
            <a:xfrm>
              <a:off x="48" y="864"/>
              <a:ext cx="3120" cy="2688"/>
            </a:xfrm>
            <a:prstGeom prst="roundRect">
              <a:avLst>
                <a:gd name="adj" fmla="val 10278"/>
              </a:avLst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5144" name="Text Box 4"/>
            <p:cNvSpPr txBox="1">
              <a:spLocks noChangeArrowheads="1"/>
            </p:cNvSpPr>
            <p:nvPr/>
          </p:nvSpPr>
          <p:spPr bwMode="auto">
            <a:xfrm>
              <a:off x="912" y="1008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latin typeface="Times New Roman" panose="02020603050405020304" pitchFamily="18" charset="0"/>
                </a:rPr>
                <a:t>ПРАВИЛА</a:t>
              </a:r>
            </a:p>
          </p:txBody>
        </p:sp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4572000" cy="118745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Как найти площадь прямоугольника, если известны его стороны?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4572000" cy="118745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Как найти периметр прямоугольника, если известны его стороны?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65113" y="1103313"/>
            <a:ext cx="4346575" cy="901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Что общего в записанных предложениях?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48724" y="968812"/>
            <a:ext cx="3810000" cy="4267200"/>
            <a:chOff x="3216" y="816"/>
            <a:chExt cx="2400" cy="2832"/>
          </a:xfrm>
        </p:grpSpPr>
        <p:sp>
          <p:nvSpPr>
            <p:cNvPr id="5141" name="AutoShape 9"/>
            <p:cNvSpPr>
              <a:spLocks noChangeArrowheads="1"/>
            </p:cNvSpPr>
            <p:nvPr/>
          </p:nvSpPr>
          <p:spPr bwMode="auto">
            <a:xfrm>
              <a:off x="3216" y="816"/>
              <a:ext cx="2400" cy="2832"/>
            </a:xfrm>
            <a:prstGeom prst="roundRect">
              <a:avLst>
                <a:gd name="adj" fmla="val 16667"/>
              </a:avLst>
            </a:prstGeom>
            <a:solidFill>
              <a:srgbClr val="B1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5142" name="Text Box 10"/>
            <p:cNvSpPr txBox="1">
              <a:spLocks noChangeArrowheads="1"/>
            </p:cNvSpPr>
            <p:nvPr/>
          </p:nvSpPr>
          <p:spPr bwMode="auto">
            <a:xfrm>
              <a:off x="3648" y="960"/>
              <a:ext cx="1296" cy="304"/>
            </a:xfrm>
            <a:prstGeom prst="rect">
              <a:avLst/>
            </a:prstGeom>
            <a:solidFill>
              <a:srgbClr val="B1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latin typeface="Times New Roman" panose="02020603050405020304" pitchFamily="18" charset="0"/>
                </a:rPr>
                <a:t>ФОРМУЛЫ</a:t>
              </a:r>
            </a:p>
          </p:txBody>
        </p:sp>
      </p:grp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181600" y="2986524"/>
            <a:ext cx="3508375" cy="9207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 = a + a + b + b или</a:t>
            </a:r>
            <a:endParaRPr lang="ru-RU" altLang="ru-RU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 = 2(a + b)</a:t>
            </a:r>
            <a:r>
              <a:rPr lang="ru-RU" alt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833072" y="2005013"/>
            <a:ext cx="2025650" cy="517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a ∙ b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5829897" y="4387850"/>
            <a:ext cx="2028825" cy="585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v ∙ t</a:t>
            </a:r>
            <a:r>
              <a:rPr lang="ru-RU" altLang="ru-RU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04800" y="4343400"/>
            <a:ext cx="4876800" cy="118745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Как найти пройденный путь, если известны время и скорость движения?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4829763" y="701675"/>
            <a:ext cx="3924300" cy="1263650"/>
          </a:xfrm>
          <a:prstGeom prst="roundRect">
            <a:avLst>
              <a:gd name="adj" fmla="val 11167"/>
            </a:avLst>
          </a:prstGeom>
          <a:gradFill rotWithShape="0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Как записать эти правила на математическом языке?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160025" y="5399524"/>
            <a:ext cx="8748712" cy="139612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19050">
            <a:solidFill>
              <a:srgbClr val="6633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Равенство, которое представляет собой запись правила вычисления значения какой-либо величины, называют </a:t>
            </a:r>
            <a:r>
              <a:rPr lang="ru-RU" altLang="ru-RU" sz="2800" b="1" u="sng" dirty="0" smtClean="0">
                <a:latin typeface="Times New Roman" panose="02020603050405020304" pitchFamily="18" charset="0"/>
              </a:rPr>
              <a:t>формулой.</a:t>
            </a:r>
            <a:endParaRPr lang="ru-RU" altLang="ru-RU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04800" y="2133600"/>
            <a:ext cx="4572000" cy="707886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прямоугольника равна произведению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длины на ширину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04800" y="3314700"/>
            <a:ext cx="4572000" cy="70167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прямоугольника равен сумме длин его сторон</a:t>
            </a:r>
            <a:r>
              <a:rPr lang="ru-RU" altLang="ru-RU" sz="20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04800" y="4495800"/>
            <a:ext cx="4572000" cy="70167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Пройденный путь – это произведение скорости на время движения</a:t>
            </a:r>
            <a:r>
              <a:rPr lang="ru-RU" altLang="ru-RU" sz="2000" b="1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6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 autoUpdateAnimBg="0"/>
      <p:bldP spid="6150" grpId="0" animBg="1" autoUpdateAnimBg="0"/>
      <p:bldP spid="6151" grpId="0" animBg="1" autoUpdateAnimBg="0"/>
      <p:bldP spid="6155" grpId="0" animBg="1" autoUpdateAnimBg="0"/>
      <p:bldP spid="6156" grpId="0" animBg="1" autoUpdateAnimBg="0"/>
      <p:bldP spid="6157" grpId="0" animBg="1" autoUpdateAnimBg="0"/>
      <p:bldP spid="6158" grpId="0" animBg="1" autoUpdateAnimBg="0"/>
      <p:bldP spid="6163" grpId="0" animBg="1" autoUpdateAnimBg="0"/>
      <p:bldP spid="6164" grpId="0" animBg="1" autoUpdateAnimBg="0"/>
      <p:bldP spid="6165" grpId="0" animBg="1" autoUpdateAnimBg="0"/>
      <p:bldP spid="6166" grpId="0" animBg="1" autoUpdateAnimBg="0"/>
      <p:bldP spid="616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30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93" t="22060"/>
          <a:stretch>
            <a:fillRect/>
          </a:stretch>
        </p:blipFill>
        <p:spPr bwMode="auto">
          <a:xfrm>
            <a:off x="1403648" y="908720"/>
            <a:ext cx="5333340" cy="42484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70831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Д/з: выучить правило на с. 62,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№ 206(</a:t>
            </a:r>
            <a:r>
              <a:rPr lang="ru-RU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а,б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), 207(</a:t>
            </a:r>
            <a:r>
              <a:rPr lang="ru-RU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а,б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), 208(</a:t>
            </a:r>
            <a:r>
              <a:rPr lang="ru-RU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а,б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81012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37805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я узнал…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интересно…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трудно…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понял, что…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я могу…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почувствовал, что…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приобрел…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научился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3501008"/>
            <a:ext cx="5184576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получилось …</a:t>
            </a: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смог…</a:t>
            </a: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попробую…</a:t>
            </a: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удивило…</a:t>
            </a: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дал мне для жизни…</a:t>
            </a: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захотелось…</a:t>
            </a:r>
          </a:p>
        </p:txBody>
      </p:sp>
    </p:spTree>
    <p:extLst>
      <p:ext uri="{BB962C8B-B14F-4D97-AF65-F5344CB8AC3E}">
        <p14:creationId xmlns:p14="http://schemas.microsoft.com/office/powerpoint/2010/main" xmlns="" val="400101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265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20</cp:revision>
  <dcterms:created xsi:type="dcterms:W3CDTF">2014-07-09T08:33:20Z</dcterms:created>
  <dcterms:modified xsi:type="dcterms:W3CDTF">2017-01-25T07:37:16Z</dcterms:modified>
</cp:coreProperties>
</file>