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9B0EB-97BD-43EC-9646-9DCEB34E380F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873B-F900-4AE6-A31F-53CE1A2735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873B-F900-4AE6-A31F-53CE1A2735A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214422"/>
            <a:ext cx="7406640" cy="1472184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Решение задач.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071942"/>
            <a:ext cx="740664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98080" cy="64294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Выполните действия (3 мин.)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8283898" cy="5500726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а) 2,5+1,3 ;    б) 0,15 - 0,08; </a:t>
            </a:r>
          </a:p>
          <a:p>
            <a:pPr>
              <a:buNone/>
            </a:pPr>
            <a:r>
              <a:rPr lang="ru-RU" sz="3600" dirty="0" smtClean="0"/>
              <a:t>в) 3 + 0,4  ;    г) 4,7 + 2,5 ;   </a:t>
            </a:r>
            <a:r>
              <a:rPr lang="ru-RU" sz="3600" dirty="0" err="1" smtClean="0"/>
              <a:t>д</a:t>
            </a:r>
            <a:r>
              <a:rPr lang="ru-RU" sz="3600" dirty="0" smtClean="0"/>
              <a:t>) 17 – 3,9 </a:t>
            </a:r>
          </a:p>
          <a:p>
            <a:pPr>
              <a:buNone/>
            </a:pPr>
            <a:r>
              <a:rPr lang="ru-RU" sz="3200" dirty="0" smtClean="0"/>
              <a:t>Среди предложенных ответов найди соответствие и заполните таблицу</a:t>
            </a:r>
          </a:p>
          <a:p>
            <a:pPr marL="514350" indent="-514350">
              <a:buNone/>
            </a:pP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ru-RU" sz="3200" dirty="0" smtClean="0"/>
              <a:t>7,2; 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3200" dirty="0" smtClean="0"/>
              <a:t>.  0,07;   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3200" dirty="0" smtClean="0"/>
              <a:t>. 0,7 ; 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3200" dirty="0" smtClean="0"/>
              <a:t>. 13,1 ;  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ru-RU" sz="3200" dirty="0" smtClean="0"/>
              <a:t>. 3,8 ;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ru-RU" sz="3200" dirty="0" smtClean="0"/>
              <a:t>. 6,12 ;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ru-RU" sz="3200" dirty="0" smtClean="0"/>
              <a:t>. 3,4.</a:t>
            </a:r>
          </a:p>
          <a:p>
            <a:pPr marL="514350" indent="-514350">
              <a:buAutoNum type="arabicPeriod"/>
            </a:pPr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4286256"/>
          <a:ext cx="7429550" cy="214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0"/>
                <a:gridCol w="1485910"/>
                <a:gridCol w="1485910"/>
                <a:gridCol w="1485910"/>
                <a:gridCol w="1485910"/>
              </a:tblGrid>
              <a:tr h="1071570">
                <a:tc>
                  <a:txBody>
                    <a:bodyPr/>
                    <a:lstStyle/>
                    <a:p>
                      <a:r>
                        <a:rPr lang="ru-RU" sz="4000" baseline="0" dirty="0" smtClean="0"/>
                        <a:t>  </a:t>
                      </a:r>
                      <a:r>
                        <a:rPr lang="ru-RU" sz="4000" dirty="0" smtClean="0"/>
                        <a:t> 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б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aseline="0" dirty="0" smtClean="0"/>
                        <a:t>   </a:t>
                      </a:r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г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</a:t>
                      </a:r>
                      <a:r>
                        <a:rPr lang="ru-RU" sz="4000" dirty="0" err="1" smtClean="0"/>
                        <a:t>д</a:t>
                      </a:r>
                      <a:endParaRPr lang="ru-RU" sz="4000" dirty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72" y="4286256"/>
          <a:ext cx="7429550" cy="214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0"/>
                <a:gridCol w="1485910"/>
                <a:gridCol w="1485910"/>
                <a:gridCol w="1485910"/>
                <a:gridCol w="1485910"/>
              </a:tblGrid>
              <a:tr h="1071570">
                <a:tc>
                  <a:txBody>
                    <a:bodyPr/>
                    <a:lstStyle/>
                    <a:p>
                      <a:r>
                        <a:rPr lang="ru-RU" sz="4000" baseline="0" dirty="0" smtClean="0"/>
                        <a:t>  </a:t>
                      </a:r>
                      <a:r>
                        <a:rPr lang="ru-RU" sz="4000" dirty="0" smtClean="0"/>
                        <a:t> 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б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aseline="0" dirty="0" smtClean="0"/>
                        <a:t>   </a:t>
                      </a:r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г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</a:t>
                      </a:r>
                      <a:r>
                        <a:rPr lang="ru-RU" sz="4000" dirty="0" err="1" smtClean="0"/>
                        <a:t>д</a:t>
                      </a:r>
                      <a:endParaRPr lang="ru-RU" sz="4000" dirty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   5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7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4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5716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</a:rPr>
              <a:t>Алгоритм сложения (вычитания) десятичных дробей: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sz="3200" dirty="0" smtClean="0"/>
              <a:t>Уравнять количество знаков после запятой;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smtClean="0"/>
              <a:t>Записать числа в столбик так, чтобы запятая была под запятой;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smtClean="0"/>
              <a:t>Выполнить сложение (вычитание),  не обращая внимание на запятую;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smtClean="0"/>
              <a:t>Поставить запятую под запятой в данных дробях.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8266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Решить задачи.(работа в парах по  схеме)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428860" y="1142984"/>
            <a:ext cx="1357322" cy="642942"/>
          </a:xfrm>
          <a:prstGeom prst="wedgeRectCallout">
            <a:avLst>
              <a:gd name="adj1" fmla="val -41486"/>
              <a:gd name="adj2" fmla="val 1118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№1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142976" y="2285992"/>
            <a:ext cx="2928958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Проверить  ответ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 rot="5400000">
            <a:off x="1547791" y="3024185"/>
            <a:ext cx="642942" cy="59531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2643174" y="3000372"/>
            <a:ext cx="714380" cy="6429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928662" y="3714752"/>
            <a:ext cx="857256" cy="5000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000364" y="3786190"/>
            <a:ext cx="857256" cy="509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Calibri" pitchFamily="34" charset="0"/>
              </a:rPr>
              <a:t>нет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4643438" y="3786190"/>
            <a:ext cx="1357322" cy="642942"/>
          </a:xfrm>
          <a:prstGeom prst="wedgeRectCallout">
            <a:avLst>
              <a:gd name="adj1" fmla="val -41486"/>
              <a:gd name="adj2" fmla="val 1118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№1  Д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4000496" y="4000504"/>
            <a:ext cx="385763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643306" y="4857760"/>
            <a:ext cx="2928958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Проверить  ответ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000892" y="5572140"/>
            <a:ext cx="1438275" cy="85725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Позвать учителя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9" name="AutoShape 7"/>
          <p:cNvCxnSpPr>
            <a:cxnSpLocks noChangeShapeType="1"/>
          </p:cNvCxnSpPr>
          <p:nvPr/>
        </p:nvCxnSpPr>
        <p:spPr bwMode="auto">
          <a:xfrm>
            <a:off x="6500826" y="6000768"/>
            <a:ext cx="385763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3500430" y="5786454"/>
            <a:ext cx="857256" cy="5000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5500694" y="5786454"/>
            <a:ext cx="857256" cy="509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Calibri" pitchFamily="34" charset="0"/>
              </a:rPr>
              <a:t>нет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3" name="AutoShape 9"/>
          <p:cNvCxnSpPr>
            <a:cxnSpLocks noChangeShapeType="1"/>
          </p:cNvCxnSpPr>
          <p:nvPr/>
        </p:nvCxnSpPr>
        <p:spPr bwMode="auto">
          <a:xfrm flipH="1">
            <a:off x="2857488" y="6072206"/>
            <a:ext cx="5238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1357290" y="5715016"/>
            <a:ext cx="1357322" cy="642942"/>
          </a:xfrm>
          <a:prstGeom prst="wedgeRectCallout">
            <a:avLst>
              <a:gd name="adj1" fmla="val -41486"/>
              <a:gd name="adj2" fmla="val 1118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№2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4" name="AutoShape 5"/>
          <p:cNvCxnSpPr>
            <a:cxnSpLocks noChangeShapeType="1"/>
          </p:cNvCxnSpPr>
          <p:nvPr/>
        </p:nvCxnSpPr>
        <p:spPr bwMode="auto">
          <a:xfrm rot="16200000" flipH="1">
            <a:off x="928662" y="4572008"/>
            <a:ext cx="1428760" cy="7143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 flipH="1">
            <a:off x="3929058" y="5572140"/>
            <a:ext cx="238125" cy="1714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5715008" y="5572140"/>
            <a:ext cx="190500" cy="1714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" name="Овальная выноска 21"/>
          <p:cNvSpPr/>
          <p:nvPr/>
        </p:nvSpPr>
        <p:spPr>
          <a:xfrm>
            <a:off x="4716016" y="2132856"/>
            <a:ext cx="2520280" cy="648072"/>
          </a:xfrm>
          <a:prstGeom prst="wedgeEllipseCallout">
            <a:avLst>
              <a:gd name="adj1" fmla="val -70453"/>
              <a:gd name="adj2" fmla="val 23566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Работа над ошибками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Рефлексия учебной деятельности на уроке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/>
              <a:t>Вспомните свою деятельность на уроке и закончите предложения:</a:t>
            </a:r>
          </a:p>
          <a:p>
            <a:pPr lvl="0"/>
            <a:r>
              <a:rPr lang="ru-RU" sz="3200" dirty="0" smtClean="0"/>
              <a:t>Сегодня на уроке я успешно….</a:t>
            </a:r>
          </a:p>
          <a:p>
            <a:pPr lvl="0"/>
            <a:r>
              <a:rPr lang="ru-RU" sz="3200" dirty="0" smtClean="0"/>
              <a:t>У меня ещё есть затруднения в …..</a:t>
            </a:r>
          </a:p>
          <a:p>
            <a:pPr lvl="0"/>
            <a:r>
              <a:rPr lang="ru-RU" sz="3200" dirty="0" smtClean="0"/>
              <a:t>Я хорошо научился (</a:t>
            </a:r>
            <a:r>
              <a:rPr lang="ru-RU" sz="3200" dirty="0" err="1" smtClean="0"/>
              <a:t>лась</a:t>
            </a:r>
            <a:r>
              <a:rPr lang="ru-RU" sz="3200" dirty="0" smtClean="0"/>
              <a:t>)………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Домашнее задание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№ 1260, 1262, 1263(а)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3429000"/>
            <a:ext cx="62632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 урок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217</Words>
  <Application>Microsoft Office PowerPoint</Application>
  <PresentationFormat>Экран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Решение задач.</vt:lpstr>
      <vt:lpstr>Выполните действия (3 мин.)</vt:lpstr>
      <vt:lpstr>    Алгоритм сложения (вычитания) десятичных дробей: </vt:lpstr>
      <vt:lpstr> Решить задачи.(работа в парах по  схеме)</vt:lpstr>
      <vt:lpstr>Рефлексия учебной деятельности на уроке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задач.</dc:title>
  <cp:lastModifiedBy>kab17</cp:lastModifiedBy>
  <cp:revision>10</cp:revision>
  <dcterms:modified xsi:type="dcterms:W3CDTF">2016-03-01T10:08:16Z</dcterms:modified>
</cp:coreProperties>
</file>