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7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6C6481-F7F6-4BF5-B3B8-F12BC893114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64F2BD-036C-4D85-8106-00FD612F79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14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20206"/>
            <a:ext cx="8280920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«Россия – многонациональное государство»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772400" cy="1512168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для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начальной школы воспитателя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– интернат для детей с ограниченными возможностями здоровья № 2 городского округа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Электросталь Московской области»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Огоньковой Анны Сергеевны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95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Птица, изображённая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Российском гербе?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69914"/>
            <a:ext cx="4022805" cy="43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94929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	Это слово каждый знает,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Ни на что не променяет!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К цифре «семь» добавлю «я» —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Что получится?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60" y="2585922"/>
            <a:ext cx="4377038" cy="1913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5676" y="4649941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Я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Какого цвета щит на гербе Российской Федерации?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93" y="1554618"/>
            <a:ext cx="349838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Столица нашей Родины?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5" y="1102325"/>
            <a:ext cx="3635896" cy="2271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26262"/>
            <a:ext cx="4369429" cy="3106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515719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12.	Он готов в огонь и бой,</a:t>
            </a:r>
            <a:endParaRPr lang="ru-RU" sz="3200" b="1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Защищая нас с тобой.</a:t>
            </a:r>
            <a:endParaRPr lang="ru-RU" sz="3200" b="1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Он в дозор идет и в град,</a:t>
            </a:r>
            <a:endParaRPr lang="ru-RU" sz="3200" b="1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Не покинет пост.</a:t>
            </a:r>
            <a:endParaRPr lang="ru-RU" sz="3200" b="1" dirty="0">
              <a:effectLst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37321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54" y="2249438"/>
            <a:ext cx="2396036" cy="32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13.Тот, кто управляет страной?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79512" y="5517232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71" y="1249936"/>
            <a:ext cx="4788385" cy="31869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4653136"/>
            <a:ext cx="6376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 Владимир Владимирович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281" y="5231242"/>
            <a:ext cx="655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называлось наше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в старину? 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6" y="1625898"/>
            <a:ext cx="3836339" cy="2019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0815"/>
            <a:ext cx="4395906" cy="2670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2296" y="2204864"/>
            <a:ext cx="1764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307" y="188640"/>
            <a:ext cx="38270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новый род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659" y="1998977"/>
            <a:ext cx="2193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на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род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385" y="2708920"/>
            <a:ext cx="739003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нация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это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народ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 </a:t>
            </a:r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общей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историей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развития, </a:t>
            </a:r>
            <a:endParaRPr lang="ru-RU" sz="36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культурой,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языком, 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обычаями, 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верованиями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166" y="1122111"/>
            <a:ext cx="68745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На</a:t>
            </a:r>
            <a:r>
              <a:rPr lang="ru-RU" sz="6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родившийся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род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387875" cy="53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4028"/>
            <a:ext cx="1964542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54" y="3039770"/>
            <a:ext cx="2027046" cy="2901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4028"/>
            <a:ext cx="2128686" cy="2755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5534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татары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9185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башкиры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7573" y="30268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евреи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909263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755576" y="3895767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6438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3276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4907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89028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24876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0133" y="3909263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17" name="Прямоугольник 16">
            <a:hlinkClick r:id="rId2" action="ppaction://hlinksldjump"/>
          </p:cNvPr>
          <p:cNvSpPr/>
          <p:nvPr/>
        </p:nvSpPr>
        <p:spPr>
          <a:xfrm>
            <a:off x="6687665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3896301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ь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4354615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480895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5232451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567823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3441286"/>
            <a:ext cx="43204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33391" y="4386086"/>
            <a:ext cx="43204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</a:t>
            </a:r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1341936" y="2970687"/>
            <a:ext cx="43204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86438" y="3441286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86438" y="4328349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86438" y="4796812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86438" y="2970687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43276" y="3441286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812360" y="3443612"/>
            <a:ext cx="43204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86438" y="2533591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886438" y="2083529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89408" y="1631389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89408" y="1177934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89408" y="749662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56" name="Прямоугольник 55">
            <a:hlinkClick r:id="rId4" action="ppaction://hlinksldjump"/>
          </p:cNvPr>
          <p:cNvSpPr/>
          <p:nvPr/>
        </p:nvSpPr>
        <p:spPr>
          <a:xfrm>
            <a:off x="1886438" y="317614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57" name="Прямоугольник 56">
            <a:hlinkClick r:id="rId5" action="ppaction://hlinksldjump"/>
          </p:cNvPr>
          <p:cNvSpPr/>
          <p:nvPr/>
        </p:nvSpPr>
        <p:spPr>
          <a:xfrm>
            <a:off x="2411760" y="3441286"/>
            <a:ext cx="43204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11760" y="4379866"/>
            <a:ext cx="43204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11760" y="4811914"/>
            <a:ext cx="43204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60" name="Прямоугольник 59">
            <a:hlinkClick r:id="rId6" action="ppaction://hlinksldjump"/>
          </p:cNvPr>
          <p:cNvSpPr/>
          <p:nvPr/>
        </p:nvSpPr>
        <p:spPr>
          <a:xfrm>
            <a:off x="2915816" y="3441286"/>
            <a:ext cx="43204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915816" y="4337238"/>
            <a:ext cx="43204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915816" y="4811914"/>
            <a:ext cx="43204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927179" y="5243962"/>
            <a:ext cx="43204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ы</a:t>
            </a:r>
          </a:p>
        </p:txBody>
      </p:sp>
      <p:sp>
        <p:nvSpPr>
          <p:cNvPr id="64" name="Прямоугольник 63">
            <a:hlinkClick r:id="rId7" action="ppaction://hlinksldjump"/>
          </p:cNvPr>
          <p:cNvSpPr/>
          <p:nvPr/>
        </p:nvSpPr>
        <p:spPr>
          <a:xfrm>
            <a:off x="3443276" y="2970687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43276" y="4341311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443276" y="4796812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54907" y="3440071"/>
            <a:ext cx="432048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69" name="Прямоугольник 68">
            <a:hlinkClick r:id="rId8" action="ppaction://hlinksldjump"/>
          </p:cNvPr>
          <p:cNvSpPr/>
          <p:nvPr/>
        </p:nvSpPr>
        <p:spPr>
          <a:xfrm>
            <a:off x="3954907" y="2988123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954907" y="4367338"/>
            <a:ext cx="432048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954907" y="4811914"/>
            <a:ext cx="432048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499992" y="3424730"/>
            <a:ext cx="432048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ё</a:t>
            </a:r>
          </a:p>
        </p:txBody>
      </p:sp>
      <p:sp>
        <p:nvSpPr>
          <p:cNvPr id="73" name="Прямоугольник 72">
            <a:hlinkClick r:id="rId9" action="ppaction://hlinksldjump"/>
          </p:cNvPr>
          <p:cNvSpPr/>
          <p:nvPr/>
        </p:nvSpPr>
        <p:spPr>
          <a:xfrm>
            <a:off x="4514559" y="2547039"/>
            <a:ext cx="432048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514559" y="2970687"/>
            <a:ext cx="432048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024876" y="4363451"/>
            <a:ext cx="432048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024876" y="3463719"/>
            <a:ext cx="432048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024876" y="3009238"/>
            <a:ext cx="432048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78" name="Прямоугольник 77">
            <a:hlinkClick r:id="rId10" action="ppaction://hlinksldjump"/>
          </p:cNvPr>
          <p:cNvSpPr/>
          <p:nvPr/>
        </p:nvSpPr>
        <p:spPr>
          <a:xfrm>
            <a:off x="5024876" y="2558545"/>
            <a:ext cx="432048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580112" y="4342331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580112" y="3440071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580112" y="2970687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580112" y="2529413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83" name="Прямоугольник 82">
            <a:hlinkClick r:id="rId11" action="ppaction://hlinksldjump"/>
          </p:cNvPr>
          <p:cNvSpPr/>
          <p:nvPr/>
        </p:nvSpPr>
        <p:spPr>
          <a:xfrm>
            <a:off x="5580112" y="2056784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580112" y="4786290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156176" y="4342331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156855" y="4795064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87" name="Прямоугольник 86">
            <a:hlinkClick r:id="rId12" action="ppaction://hlinksldjump"/>
          </p:cNvPr>
          <p:cNvSpPr/>
          <p:nvPr/>
        </p:nvSpPr>
        <p:spPr>
          <a:xfrm>
            <a:off x="6156855" y="3464253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156176" y="5243962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156176" y="5664499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687665" y="4341311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687665" y="481191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687665" y="5705725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687665" y="5253865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687665" y="6138063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250133" y="3458233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257804" y="3007153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256928" y="2538639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250133" y="2097365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250133" y="1651481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50133" y="1229208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250133" y="779293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102" name="Прямоугольник 101">
            <a:hlinkClick r:id="rId13" action="ppaction://hlinksldjump"/>
          </p:cNvPr>
          <p:cNvSpPr/>
          <p:nvPr/>
        </p:nvSpPr>
        <p:spPr>
          <a:xfrm>
            <a:off x="7250133" y="318453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</a:t>
            </a:r>
          </a:p>
        </p:txBody>
      </p:sp>
      <p:sp>
        <p:nvSpPr>
          <p:cNvPr id="104" name="Прямоугольник 103">
            <a:hlinkClick r:id="rId14" action="ppaction://hlinksldjump"/>
          </p:cNvPr>
          <p:cNvSpPr/>
          <p:nvPr/>
        </p:nvSpPr>
        <p:spPr>
          <a:xfrm>
            <a:off x="7807697" y="2529413"/>
            <a:ext cx="43204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807697" y="2970687"/>
            <a:ext cx="43204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106" name="TextBox 105">
            <a:hlinkClick r:id="rId15" action="ppaction://hlinksldjump"/>
          </p:cNvPr>
          <p:cNvSpPr txBox="1"/>
          <p:nvPr/>
        </p:nvSpPr>
        <p:spPr>
          <a:xfrm>
            <a:off x="837151" y="390030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7131" y="383549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99453" y="2937095"/>
            <a:ext cx="268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61588" y="279666"/>
            <a:ext cx="213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50556" y="342017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927179" y="3394533"/>
            <a:ext cx="204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91322" y="293709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54907" y="2938949"/>
            <a:ext cx="113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514559" y="2558545"/>
            <a:ext cx="129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990642" y="252834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10286" y="204843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84168" y="3429727"/>
            <a:ext cx="432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608860" y="3856778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250133" y="259613"/>
            <a:ext cx="39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715730" y="2488832"/>
            <a:ext cx="427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" name="Штриховая стрелка вправо 1">
            <a:hlinkClick r:id="rId16" action="ppaction://hlinksldjump"/>
          </p:cNvPr>
          <p:cNvSpPr/>
          <p:nvPr/>
        </p:nvSpPr>
        <p:spPr>
          <a:xfrm>
            <a:off x="8023721" y="6192060"/>
            <a:ext cx="1032734" cy="64836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67" y="2492896"/>
            <a:ext cx="2448272" cy="3236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84" y="457227"/>
            <a:ext cx="2600343" cy="2988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511" y="34461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якуты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8006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чуваши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6" y="476672"/>
            <a:ext cx="2467271" cy="3442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8103" y="382836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удмурты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5808"/>
            <a:ext cx="2997159" cy="3746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76" y="2348880"/>
            <a:ext cx="318135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7" y="412821"/>
            <a:ext cx="2454818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5382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чукчи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05382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осетины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87503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адыгейцы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4408"/>
            <a:ext cx="2795159" cy="4044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09" y="2397664"/>
            <a:ext cx="2160240" cy="3581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" y="512113"/>
            <a:ext cx="2575785" cy="3459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595" y="397015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азербайджанцы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571" y="597880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буряты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477" y="43034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калмыки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Религия –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«благочестие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святыня»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303" y="155389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ХРИСТИАНСТВО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7213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Храм Христа Спасителя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92815"/>
            <a:ext cx="4616303" cy="36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МУСУЛЬМАНСТВО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5892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Мечеть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4300"/>
            <a:ext cx="5683696" cy="36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5892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Буддийский храм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БУДДИЗМ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61" y="2060848"/>
            <a:ext cx="4257675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16221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Живут в России разные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Народы с давних пор.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Одним тайга по нраву,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Другим - степной простор.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 каждого народа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Язык свой и наряд.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Один черкеску носит,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Другой надел халат.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Один - рыбак с рожденья,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Другой - оленевод,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Один кумыс готовит,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Другой готовит мед.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Одним милее осень,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Другим милей весна.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А Родина Россия,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 нас у всех одна.  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 людей, проживающих на одной территории?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328142" cy="2434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2541" y="4941168"/>
            <a:ext cx="2193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    	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него названий много: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Триколор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трёхцветный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стяг –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С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ветром гонит прочь тревоги 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Бело – сине – красный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6001"/>
            <a:ext cx="3076947" cy="2582222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Основной закон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04999"/>
            <a:ext cx="3726160" cy="2484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72514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– это список самых главных правил, которые установили для себя граждане Российской Федерации.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Торжественная песня –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государства?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44217"/>
            <a:ext cx="3215058" cy="450911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	Любой профессии военной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Учиться надо непременно,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Чтоб быть опорой для страны,</a:t>
            </a: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Чтоб в мире не было ……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3084" y="552332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ВОЙНЫ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37" y="2610783"/>
            <a:ext cx="4253588" cy="27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 startAt="6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имеет средняя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на флаге нашей страны?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507036" cy="30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 иначе называется флаг?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96677" y="5373216"/>
            <a:ext cx="1411027" cy="10081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назад к кроссворду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78009"/>
            <a:ext cx="5299789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81863" y="4868662"/>
            <a:ext cx="3026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ЗНАМЯ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528</TotalTime>
  <Words>348</Words>
  <Application>Microsoft Office PowerPoint</Application>
  <PresentationFormat>Экран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«Россия – многонациональное государство»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2017-02-03T12:16:18Z</dcterms:created>
  <dcterms:modified xsi:type="dcterms:W3CDTF">2017-02-06T12:50:39Z</dcterms:modified>
</cp:coreProperties>
</file>