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59" r:id="rId22"/>
    <p:sldId id="263" r:id="rId23"/>
    <p:sldId id="28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7319-8752-43DC-9251-6FF6EC4E5500}" type="datetimeFigureOut">
              <a:rPr lang="ru-RU" smtClean="0"/>
              <a:pPr/>
              <a:t>02.01.2002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50" r:id="rId5"/>
    <p:sldLayoutId id="2147483661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elenaranko.ucoz.ru/" TargetMode="Externa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musik.ru/upload/userimages/tegcbaphhwwaainnrujzo.jpeg" TargetMode="External"/><Relationship Id="rId2" Type="http://schemas.openxmlformats.org/officeDocument/2006/relationships/hyperlink" Target="http://img-fotki.yandex.ru/get/4521/131624064.e/0_6807f_fa962672_XL.png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img-fotki.yandex.ru/get/4410/28257045.617/0_700a0_e2db7539_XL.png" TargetMode="External"/><Relationship Id="rId4" Type="http://schemas.openxmlformats.org/officeDocument/2006/relationships/hyperlink" Target="http://img-fotki.yandex.ru/get/5013/28257045.617/0_700aa_ebb11647_XL.png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1317207">
            <a:off x="593658" y="987051"/>
            <a:ext cx="3719792" cy="1470025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Признаки делимости натуральных чисел</a:t>
            </a:r>
            <a:b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класс.</a:t>
            </a:r>
            <a:endParaRPr lang="ru-RU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889624">
            <a:off x="4841483" y="2317354"/>
            <a:ext cx="3462946" cy="255672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Горбова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Лидия Сергеевна, учитель математики МБОУ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Бояркинской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 им. </a:t>
            </a:r>
            <a:r>
              <a:rPr lang="ru-RU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М.Е.Катукова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Озерского р-на </a:t>
            </a:r>
            <a:r>
              <a:rPr lang="ru-RU" sz="24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Московской области.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57592" cy="4248472"/>
          </a:xfrm>
        </p:spPr>
        <p:txBody>
          <a:bodyPr/>
          <a:lstStyle/>
          <a:p>
            <a:r>
              <a:rPr lang="ru-RU" b="1" dirty="0" smtClean="0"/>
              <a:t>Признак делимости на 9 и 3.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26443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84784"/>
            <a:ext cx="8085584" cy="24482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 3 (на 9) делятся те и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только те  числа, сумма цифр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которых делится на 3 (на 9).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738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Пример.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381 делится на 3 и не делится на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9, т.к. 3+8+1=12 делится на 3 и не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делится на 9.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4920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76872"/>
            <a:ext cx="8229600" cy="1143000"/>
          </a:xfrm>
        </p:spPr>
        <p:txBody>
          <a:bodyPr/>
          <a:lstStyle/>
          <a:p>
            <a:r>
              <a:rPr lang="ru-RU" b="1" dirty="0" smtClean="0"/>
              <a:t>Признак делимости на 5.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42210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 5 делятся числа, последняя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цифра которых 5 или 0.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9581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32403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Пример.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5 делятся числа 85, 160, 345,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2345 и т.д.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07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/>
          <a:lstStyle/>
          <a:p>
            <a:r>
              <a:rPr lang="ru-RU" b="1" dirty="0" smtClean="0"/>
              <a:t>Признак делимости на 6.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81287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На 6 делятся числа, которые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одновременно делятся на 2 и на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3.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319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Признаки делимости на 10, 100,</a:t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 1000.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76766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352928" cy="48245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 10 делятся числа, оканчивающиеся 0. </a:t>
            </a:r>
            <a:br>
              <a:rPr lang="ru-RU" dirty="0" smtClean="0"/>
            </a:br>
            <a:r>
              <a:rPr lang="ru-RU" dirty="0" smtClean="0"/>
              <a:t>На 100 делятся числа, оканчивающиеся двумя нулями. </a:t>
            </a:r>
            <a:br>
              <a:rPr lang="ru-RU" dirty="0" smtClean="0"/>
            </a:br>
            <a:r>
              <a:rPr lang="ru-RU" dirty="0" smtClean="0"/>
              <a:t>На 1000делятся числа, оканчивающиеся тремя нулями.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20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3384376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C00000"/>
                </a:solidFill>
                <a:latin typeface="+mn-lt"/>
              </a:rPr>
              <a:t>Признак делимости на 2.</a:t>
            </a:r>
            <a:endParaRPr lang="ru-RU" sz="4800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3672408"/>
          </a:xfrm>
        </p:spPr>
        <p:txBody>
          <a:bodyPr>
            <a:normAutofit/>
          </a:bodyPr>
          <a:lstStyle/>
          <a:p>
            <a:r>
              <a:rPr lang="ru-RU" dirty="0" smtClean="0"/>
              <a:t>Литература.</a:t>
            </a:r>
            <a:br>
              <a:rPr lang="ru-RU" dirty="0" smtClean="0"/>
            </a:br>
            <a:r>
              <a:rPr lang="ru-RU" dirty="0" err="1" smtClean="0"/>
              <a:t>Н.Н.Евдокимова</a:t>
            </a:r>
            <a:r>
              <a:rPr lang="ru-RU" dirty="0" smtClean="0"/>
              <a:t>. Алгебра и начала анализа в таблицах и схемах. Санкт-Петербург. ЛИТЕРА. 2008.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299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908720"/>
            <a:ext cx="7921625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Источник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шаблона: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Ранько Елена Алексеевна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учитель начальных классов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МАОУ лицей №21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 г. Иваново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latin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Сайт:</a:t>
            </a:r>
            <a:r>
              <a:rPr kumimoji="0" lang="ru-RU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Arial" pitchFamily="34" charset="0"/>
                <a:hlinkClick r:id="rId2"/>
              </a:rPr>
              <a:t>http://elenaranko.ucoz.ru/</a:t>
            </a:r>
            <a:r>
              <a:rPr lang="ru-RU" sz="2400" i="1" dirty="0" smtClean="0">
                <a:latin typeface="Times New Roman" pitchFamily="18" charset="0"/>
                <a:cs typeface="Arial" pitchFamily="34" charset="0"/>
              </a:rPr>
              <a:t>   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39552" y="476673"/>
            <a:ext cx="8064896" cy="9361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Интернет – ресурсы: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700808"/>
            <a:ext cx="8064896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hlinkClick r:id="rId2"/>
              </a:rPr>
              <a:t>http://img-fotki.yandex.ru/get/4521/131624064.e/0_6807f_fa962672_XL.png </a:t>
            </a:r>
            <a:r>
              <a:rPr lang="ru-RU" sz="2400" i="1" dirty="0" smtClean="0"/>
              <a:t>букет осенних листьев</a:t>
            </a:r>
          </a:p>
          <a:p>
            <a:endParaRPr lang="ru-RU" sz="800" dirty="0" smtClean="0"/>
          </a:p>
          <a:p>
            <a:r>
              <a:rPr lang="ru-RU" u="sng" dirty="0" smtClean="0">
                <a:hlinkClick r:id="rId3"/>
              </a:rPr>
              <a:t>http://www.mamusik.ru//upload/userimages/tegcbaphhwwaainnrujzo.jpeg </a:t>
            </a:r>
            <a:endParaRPr lang="ru-RU" u="sng" dirty="0" smtClean="0"/>
          </a:p>
          <a:p>
            <a:r>
              <a:rPr lang="ru-RU" sz="2400" i="1" dirty="0" smtClean="0"/>
              <a:t>осенний фон</a:t>
            </a:r>
          </a:p>
          <a:p>
            <a:endParaRPr lang="ru-RU" sz="700" dirty="0" smtClean="0"/>
          </a:p>
          <a:p>
            <a:r>
              <a:rPr lang="en-US" dirty="0" smtClean="0">
                <a:hlinkClick r:id="rId4"/>
              </a:rPr>
              <a:t>http://img-fotki.yandex.ru/get/5013/28257045.617/0_700aa_ebb11647_XL.png</a:t>
            </a:r>
            <a:r>
              <a:rPr lang="ru-RU" dirty="0" smtClean="0"/>
              <a:t>   </a:t>
            </a:r>
          </a:p>
          <a:p>
            <a:r>
              <a:rPr lang="ru-RU" sz="2400" i="1" dirty="0" smtClean="0"/>
              <a:t>рамочка на титульном слайде</a:t>
            </a:r>
          </a:p>
          <a:p>
            <a:endParaRPr lang="ru-RU" sz="800" dirty="0" smtClean="0"/>
          </a:p>
          <a:p>
            <a:r>
              <a:rPr lang="en-US" dirty="0" smtClean="0">
                <a:hlinkClick r:id="rId5"/>
              </a:rPr>
              <a:t>http://img-fotki.yandex.ru/get/4410/28257045.617/0_700a0_e2db7539_XL.png</a:t>
            </a:r>
            <a:r>
              <a:rPr lang="ru-RU" dirty="0" smtClean="0"/>
              <a:t>  </a:t>
            </a:r>
          </a:p>
          <a:p>
            <a:r>
              <a:rPr lang="ru-RU" sz="2400" i="1" dirty="0" smtClean="0"/>
              <a:t>виньетка с листьями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299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24936" cy="4752528"/>
          </a:xfrm>
        </p:spPr>
        <p:txBody>
          <a:bodyPr>
            <a:normAutofit/>
          </a:bodyPr>
          <a:lstStyle/>
          <a:p>
            <a:r>
              <a:rPr lang="ru-RU" b="1" dirty="0" smtClean="0"/>
              <a:t>На 2 делятся числа, </a:t>
            </a:r>
            <a:br>
              <a:rPr lang="ru-RU" b="1" dirty="0" smtClean="0"/>
            </a:br>
            <a:r>
              <a:rPr lang="ru-RU" b="1" dirty="0" smtClean="0"/>
              <a:t>оканчивающиеся нулем или четной цифрой.</a:t>
            </a:r>
            <a:br>
              <a:rPr lang="ru-RU" b="1" dirty="0" smtClean="0"/>
            </a:br>
            <a:r>
              <a:rPr lang="ru-RU" b="1" dirty="0" smtClean="0"/>
              <a:t>1456, 3026, 570.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69182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916832"/>
            <a:ext cx="8229600" cy="1143000"/>
          </a:xfrm>
        </p:spPr>
        <p:txBody>
          <a:bodyPr/>
          <a:lstStyle/>
          <a:p>
            <a:r>
              <a:rPr lang="ru-RU" b="1" dirty="0" smtClean="0"/>
              <a:t>Признак делимости на 4.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2245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4320480"/>
          </a:xfrm>
        </p:spPr>
        <p:txBody>
          <a:bodyPr>
            <a:normAutofit/>
          </a:bodyPr>
          <a:lstStyle/>
          <a:p>
            <a:r>
              <a:rPr lang="ru-RU" b="1" dirty="0" smtClean="0"/>
              <a:t>На 4 делятся числа, у которых две последние цифры нули или образуют число, делящееся на 4.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26874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80920" cy="3816424"/>
          </a:xfrm>
        </p:spPr>
        <p:txBody>
          <a:bodyPr>
            <a:normAutofit fontScale="90000"/>
          </a:bodyPr>
          <a:lstStyle/>
          <a:p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Пример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34800 – делится на 4, </a:t>
            </a:r>
            <a:br>
              <a:rPr lang="ru-RU" b="1" dirty="0" smtClean="0"/>
            </a:br>
            <a:r>
              <a:rPr lang="ru-RU" b="1" dirty="0" smtClean="0"/>
              <a:t>   </a:t>
            </a:r>
            <a:br>
              <a:rPr lang="ru-RU" b="1" dirty="0" smtClean="0"/>
            </a:br>
            <a:r>
              <a:rPr lang="ru-RU" b="1" dirty="0" smtClean="0"/>
              <a:t>         15164 – делится на 4, т.к. </a:t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64 делится на 4.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4810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08912" cy="316835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Признак делимости на 25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194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445624" cy="3816424"/>
          </a:xfrm>
        </p:spPr>
        <p:txBody>
          <a:bodyPr>
            <a:normAutofit/>
          </a:bodyPr>
          <a:lstStyle/>
          <a:p>
            <a:r>
              <a:rPr lang="ru-RU" dirty="0" smtClean="0"/>
              <a:t>На 25 делятся числа, у которых две последние цифры нули или образуют число, делящееся на 25.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0433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8013576" cy="38884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Пример.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25 делятся числа 100, 1000,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125, 350, 675, т.к. последние две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цифры нули или делятся на 25.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5365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179</Words>
  <Application>Microsoft Office PowerPoint</Application>
  <PresentationFormat>Экран (4:3)</PresentationFormat>
  <Paragraphs>41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  Признаки делимости натуральных чисел 6 класс.</vt:lpstr>
      <vt:lpstr>Признак делимости на 2.</vt:lpstr>
      <vt:lpstr>На 2 делятся числа,  оканчивающиеся нулем или четной цифрой. 1456, 3026, 570.</vt:lpstr>
      <vt:lpstr>Признак делимости на 4.</vt:lpstr>
      <vt:lpstr>На 4 делятся числа, у которых две последние цифры нули или образуют число, делящееся на 4.</vt:lpstr>
      <vt:lpstr> Пример.   34800 – делится на 4,               15164 – делится на 4, т.к.   64 делится на 4.</vt:lpstr>
      <vt:lpstr>  Признак делимости на 25</vt:lpstr>
      <vt:lpstr>На 25 делятся числа, у которых две последние цифры нули или образуют число, делящееся на 25.</vt:lpstr>
      <vt:lpstr> Пример.  На 25 делятся числа 100, 1000,   125, 350, 675, т.к. последние две   цифры нули или делятся на 25.</vt:lpstr>
      <vt:lpstr>Признак делимости на 9 и 3.</vt:lpstr>
      <vt:lpstr>На 3 (на 9) делятся те и   только те  числа, сумма цифр   которых делится на 3 (на 9).</vt:lpstr>
      <vt:lpstr>  Пример.  381 делится на 3 и не делится на   9, т.к. 3+8+1=12 делится на 3 и не   делится на 9.</vt:lpstr>
      <vt:lpstr>Признак делимости на 5.</vt:lpstr>
      <vt:lpstr>На 5 делятся числа, последняя   цифра которых 5 или 0.</vt:lpstr>
      <vt:lpstr> Пример.  На 5 делятся числа 85, 160, 345,   2345 и т.д.</vt:lpstr>
      <vt:lpstr>Признак делимости на 6.</vt:lpstr>
      <vt:lpstr>   На 6 делятся числа, которые   одновременно делятся на 2 и на   3.</vt:lpstr>
      <vt:lpstr>Признаки делимости на 10, 100,   1000.</vt:lpstr>
      <vt:lpstr>На 10 делятся числа, оканчивающиеся 0.  На 100 делятся числа, оканчивающиеся двумя нулями.  На 1000делятся числа, оканчивающиеся тремя нулями.</vt:lpstr>
      <vt:lpstr>Литература. Н.Н.Евдокимова. Алгебра и начала анализа в таблицах и схемах. Санкт-Петербург. ЛИТЕРА. 2008.</vt:lpstr>
      <vt:lpstr>Презентация PowerPoint</vt:lpstr>
      <vt:lpstr>Презентация PowerPoint</vt:lpstr>
      <vt:lpstr>Спасибо за внимание.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Mathematic</cp:lastModifiedBy>
  <cp:revision>16</cp:revision>
  <dcterms:created xsi:type="dcterms:W3CDTF">2013-07-29T17:42:42Z</dcterms:created>
  <dcterms:modified xsi:type="dcterms:W3CDTF">2002-01-01T22:03:50Z</dcterms:modified>
</cp:coreProperties>
</file>