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61" r:id="rId11"/>
    <p:sldId id="266" r:id="rId12"/>
    <p:sldId id="263" r:id="rId13"/>
    <p:sldId id="267" r:id="rId14"/>
    <p:sldId id="258" r:id="rId15"/>
    <p:sldId id="27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547664" y="1052736"/>
            <a:ext cx="612068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Урок русского языка</a:t>
            </a:r>
            <a:endParaRPr kumimoji="0" lang="ru-RU" sz="600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378621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ЦИТАТА </a:t>
            </a:r>
            <a:r>
              <a:rPr lang="ru-RU" b="1" dirty="0" smtClean="0"/>
              <a:t>– дословная выдержка из какого – либо текста или дословно приводимые чьи – либо </a:t>
            </a:r>
            <a:r>
              <a:rPr lang="ru-RU" b="1" dirty="0" smtClean="0"/>
              <a:t>слова.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700" b="1" dirty="0" smtClean="0"/>
              <a:t>         </a:t>
            </a: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(С.И.Ожегов «Словарь русского языка»)</a:t>
            </a:r>
            <a:b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endParaRPr lang="ru-RU" sz="27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476672"/>
            <a:ext cx="8072494" cy="4176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Тема урока: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Запись</a:t>
            </a:r>
            <a:r>
              <a:rPr kumimoji="0" lang="ru-RU" sz="600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ru-RU" sz="600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цитаты в виде предложения с прямой речью</a:t>
            </a:r>
            <a:endParaRPr kumimoji="0" lang="ru-RU" sz="600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pPr algn="l"/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        </a:t>
            </a:r>
            <a:r>
              <a:rPr lang="ru-RU" dirty="0" smtClean="0"/>
              <a:t>Чтобы </a:t>
            </a:r>
            <a:r>
              <a:rPr lang="ru-RU" dirty="0" smtClean="0"/>
              <a:t>записать цитату в виде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предложения </a:t>
            </a:r>
            <a:r>
              <a:rPr lang="ru-RU" dirty="0" smtClean="0"/>
              <a:t>с прямой речью, прямую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речь </a:t>
            </a:r>
            <a:r>
              <a:rPr lang="ru-RU" dirty="0" smtClean="0"/>
              <a:t>можно поставить и до, и после слов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автора.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411760" y="3645024"/>
            <a:ext cx="42148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«</a:t>
            </a:r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5736" y="5013176"/>
            <a:ext cx="47863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</a:t>
            </a:r>
            <a:endParaRPr lang="ru-RU" sz="8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2786082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ПИСАЛ</a:t>
            </a:r>
            <a:b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ГОВОРИЛ</a:t>
            </a:r>
            <a:b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УТВЕРЖДАЛ</a:t>
            </a:r>
            <a:b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СЧИТАЛ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lvl="0">
              <a:buNone/>
            </a:pPr>
            <a:r>
              <a:rPr lang="ru-RU" dirty="0" smtClean="0"/>
              <a:t>«</a:t>
            </a:r>
            <a:r>
              <a:rPr lang="ru-RU" i="1" dirty="0" smtClean="0"/>
              <a:t>Неясность </a:t>
            </a:r>
            <a:r>
              <a:rPr lang="ru-RU" i="1" dirty="0" smtClean="0"/>
              <a:t>слова есть признак неясности </a:t>
            </a:r>
            <a:r>
              <a:rPr lang="ru-RU" i="1" dirty="0" smtClean="0"/>
              <a:t>мысли</a:t>
            </a:r>
            <a:r>
              <a:rPr lang="ru-RU" dirty="0" smtClean="0"/>
              <a:t>»           (Л.Н</a:t>
            </a:r>
            <a:r>
              <a:rPr lang="ru-RU" dirty="0" smtClean="0"/>
              <a:t>. Толстой</a:t>
            </a:r>
            <a:r>
              <a:rPr lang="ru-RU" dirty="0" smtClean="0"/>
              <a:t>)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i="1" dirty="0" smtClean="0"/>
              <a:t>«Что </a:t>
            </a:r>
            <a:r>
              <a:rPr lang="ru-RU" i="1" dirty="0" smtClean="0"/>
              <a:t>за прелесть эти сказки</a:t>
            </a:r>
            <a:r>
              <a:rPr lang="ru-RU" i="1" dirty="0" smtClean="0"/>
              <a:t>!</a:t>
            </a:r>
            <a:r>
              <a:rPr lang="ru-RU" dirty="0" smtClean="0"/>
              <a:t>»                       </a:t>
            </a:r>
          </a:p>
          <a:p>
            <a:pPr lvl="0"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                           (</a:t>
            </a:r>
            <a:r>
              <a:rPr lang="ru-RU" dirty="0" smtClean="0"/>
              <a:t>А.С. Пушкин</a:t>
            </a:r>
            <a:r>
              <a:rPr lang="ru-RU" dirty="0" smtClean="0"/>
              <a:t>)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«Сказка о царе </a:t>
            </a:r>
            <a:r>
              <a:rPr lang="ru-RU" dirty="0" err="1" smtClean="0"/>
              <a:t>Салтане</a:t>
            </a:r>
            <a:r>
              <a:rPr lang="ru-RU" dirty="0" smtClean="0"/>
              <a:t>…»     А.С</a:t>
            </a:r>
            <a:r>
              <a:rPr lang="ru-RU" dirty="0" smtClean="0"/>
              <a:t>. Пушкин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Домашнее задание: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dirty="0" smtClean="0"/>
              <a:t>Необходимый уровень </a:t>
            </a:r>
            <a:r>
              <a:rPr lang="ru-RU" dirty="0" smtClean="0"/>
              <a:t>-   стр</a:t>
            </a:r>
            <a:r>
              <a:rPr lang="ru-RU" dirty="0" smtClean="0"/>
              <a:t>. 92 </a:t>
            </a:r>
            <a:r>
              <a:rPr lang="ru-RU" dirty="0" smtClean="0"/>
              <a:t> упр</a:t>
            </a:r>
            <a:r>
              <a:rPr lang="ru-RU" dirty="0" smtClean="0"/>
              <a:t>. 97</a:t>
            </a:r>
          </a:p>
          <a:p>
            <a:endParaRPr lang="ru-RU" dirty="0" smtClean="0"/>
          </a:p>
          <a:p>
            <a:r>
              <a:rPr lang="ru-RU" dirty="0" smtClean="0"/>
              <a:t>Повышенный </a:t>
            </a:r>
            <a:r>
              <a:rPr lang="ru-RU" dirty="0" smtClean="0"/>
              <a:t>уровень – </a:t>
            </a:r>
            <a:r>
              <a:rPr lang="ru-RU" dirty="0" smtClean="0"/>
              <a:t>фонетический </a:t>
            </a:r>
            <a:r>
              <a:rPr lang="ru-RU" dirty="0" smtClean="0"/>
              <a:t>разбор слова – </a:t>
            </a:r>
            <a:r>
              <a:rPr lang="ru-RU" sz="4400" b="1" dirty="0" smtClean="0"/>
              <a:t>Цитата</a:t>
            </a:r>
            <a:r>
              <a:rPr lang="ru-RU" sz="4400" b="1" baseline="30000" dirty="0" smtClean="0"/>
              <a:t> 1</a:t>
            </a:r>
            <a:endParaRPr lang="ru-RU" sz="4400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6000" i="1" dirty="0" smtClean="0"/>
              <a:t>«Язык должен быть прост и изящен». </a:t>
            </a:r>
            <a:r>
              <a:rPr lang="ru-RU" sz="6000" i="1" dirty="0" smtClean="0"/>
              <a:t>           </a:t>
            </a:r>
          </a:p>
          <a:p>
            <a:pPr>
              <a:buNone/>
            </a:pPr>
            <a:r>
              <a:rPr lang="ru-RU" sz="6000" i="1" dirty="0" smtClean="0"/>
              <a:t> </a:t>
            </a:r>
            <a:r>
              <a:rPr lang="ru-RU" sz="6000" i="1" dirty="0" smtClean="0"/>
              <a:t>                   (</a:t>
            </a:r>
            <a:r>
              <a:rPr lang="ru-RU" sz="6000" i="1" dirty="0" smtClean="0"/>
              <a:t>А.П.Чехов)</a:t>
            </a:r>
            <a:endParaRPr lang="ru-RU" sz="6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С добрым утром!</a:t>
            </a:r>
          </a:p>
          <a:p>
            <a:pPr algn="ctr">
              <a:buNone/>
            </a:pPr>
            <a:r>
              <a:rPr lang="ru-RU" dirty="0" smtClean="0"/>
              <a:t>Шла вчера по Садовой,</a:t>
            </a:r>
          </a:p>
          <a:p>
            <a:pPr algn="ctr">
              <a:buNone/>
            </a:pPr>
            <a:r>
              <a:rPr lang="ru-RU" dirty="0" smtClean="0"/>
              <a:t>Так была удивлена – </a:t>
            </a:r>
          </a:p>
          <a:p>
            <a:pPr algn="ctr">
              <a:buNone/>
            </a:pPr>
            <a:r>
              <a:rPr lang="ru-RU" dirty="0" smtClean="0"/>
              <a:t>Паренёк белоголовый </a:t>
            </a:r>
          </a:p>
          <a:p>
            <a:pPr algn="ctr">
              <a:buNone/>
            </a:pPr>
            <a:r>
              <a:rPr lang="ru-RU" dirty="0" smtClean="0"/>
              <a:t>Закричал мне из окна:</a:t>
            </a:r>
          </a:p>
          <a:p>
            <a:pPr algn="ctr">
              <a:buNone/>
            </a:pPr>
            <a:r>
              <a:rPr lang="ru-RU" dirty="0" smtClean="0"/>
              <a:t>,,С добрым утром! С добрым утром!’’</a:t>
            </a:r>
          </a:p>
          <a:p>
            <a:pPr algn="ctr">
              <a:buNone/>
            </a:pPr>
            <a:r>
              <a:rPr lang="ru-RU" dirty="0" smtClean="0"/>
              <a:t>Я спросила: ,,Это мне?’’</a:t>
            </a:r>
          </a:p>
          <a:p>
            <a:pPr algn="ctr">
              <a:buNone/>
            </a:pPr>
            <a:r>
              <a:rPr lang="ru-RU" dirty="0" smtClean="0"/>
              <a:t>Улыбнулся он в </a:t>
            </a:r>
            <a:r>
              <a:rPr lang="ru-RU" dirty="0" smtClean="0"/>
              <a:t>окне.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Закричал ещё кому-то:</a:t>
            </a:r>
          </a:p>
          <a:p>
            <a:pPr algn="ctr">
              <a:buNone/>
            </a:pPr>
            <a:r>
              <a:rPr lang="ru-RU" dirty="0" smtClean="0"/>
              <a:t>,,С добрым утром! С добрым утром</a:t>
            </a:r>
            <a:r>
              <a:rPr lang="ru-RU" dirty="0" smtClean="0"/>
              <a:t>!’’</a:t>
            </a:r>
          </a:p>
          <a:p>
            <a:pPr algn="r">
              <a:buNone/>
            </a:pPr>
            <a:r>
              <a:rPr lang="ru-RU" b="1" dirty="0" smtClean="0"/>
              <a:t>А. </a:t>
            </a:r>
            <a:r>
              <a:rPr lang="ru-RU" b="1" dirty="0" err="1" smtClean="0"/>
              <a:t>Барто</a:t>
            </a:r>
            <a:r>
              <a:rPr lang="ru-RU" b="1" dirty="0" smtClean="0"/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err="1" smtClean="0"/>
              <a:t>С</a:t>
            </a:r>
            <a:r>
              <a:rPr lang="ru-RU" sz="5400" dirty="0" err="1" smtClean="0"/>
              <a:t>п_сиб</a:t>
            </a:r>
            <a:r>
              <a:rPr lang="ru-RU" sz="5400" u="sng" dirty="0" err="1" smtClean="0"/>
              <a:t>_</a:t>
            </a:r>
            <a:endParaRPr lang="ru-RU" sz="5400" dirty="0" smtClean="0"/>
          </a:p>
          <a:p>
            <a:pPr>
              <a:buNone/>
            </a:pPr>
            <a:r>
              <a:rPr lang="ru-RU" sz="5400" dirty="0" err="1" smtClean="0"/>
              <a:t>п</a:t>
            </a:r>
            <a:r>
              <a:rPr lang="ru-RU" sz="5400" u="sng" dirty="0" err="1" smtClean="0"/>
              <a:t>_</a:t>
            </a:r>
            <a:r>
              <a:rPr lang="ru-RU" sz="5400" dirty="0" err="1" smtClean="0"/>
              <a:t>жалу</a:t>
            </a:r>
            <a:r>
              <a:rPr lang="ru-RU" sz="5400" u="sng" dirty="0" err="1" smtClean="0"/>
              <a:t>_</a:t>
            </a:r>
            <a:r>
              <a:rPr lang="ru-RU" sz="5400" dirty="0" err="1" smtClean="0"/>
              <a:t>ста</a:t>
            </a: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(до)</a:t>
            </a:r>
            <a:r>
              <a:rPr lang="ru-RU" sz="5400" dirty="0" err="1" smtClean="0"/>
              <a:t>свидан__</a:t>
            </a:r>
            <a:endParaRPr lang="ru-RU" sz="5400" dirty="0" smtClean="0"/>
          </a:p>
          <a:p>
            <a:pPr>
              <a:buNone/>
            </a:pPr>
            <a:r>
              <a:rPr lang="ru-RU" sz="5400" dirty="0" err="1" smtClean="0"/>
              <a:t>з</a:t>
            </a:r>
            <a:r>
              <a:rPr lang="ru-RU" sz="5400" dirty="0" err="1" smtClean="0"/>
              <a:t>дра</a:t>
            </a:r>
            <a:r>
              <a:rPr lang="ru-RU" sz="5400" u="sng" dirty="0" err="1" smtClean="0"/>
              <a:t>_</a:t>
            </a:r>
            <a:r>
              <a:rPr lang="ru-RU" sz="5400" dirty="0" err="1" smtClean="0"/>
              <a:t>ствуйте</a:t>
            </a:r>
            <a:endParaRPr lang="ru-RU" sz="5400" dirty="0" smtClean="0"/>
          </a:p>
          <a:p>
            <a:endParaRPr lang="ru-RU"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/>
              <a:t>Сп</a:t>
            </a:r>
            <a:r>
              <a:rPr lang="ru-RU" sz="5400" u="sng" dirty="0" smtClean="0"/>
              <a:t>а</a:t>
            </a:r>
            <a:r>
              <a:rPr lang="ru-RU" sz="5400" dirty="0" smtClean="0"/>
              <a:t>сиб</a:t>
            </a:r>
            <a:r>
              <a:rPr lang="ru-RU" sz="5400" u="sng" dirty="0" smtClean="0"/>
              <a:t>о</a:t>
            </a:r>
            <a:r>
              <a:rPr lang="ru-RU" sz="5400" dirty="0" smtClean="0"/>
              <a:t> </a:t>
            </a: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п</a:t>
            </a:r>
            <a:r>
              <a:rPr lang="ru-RU" sz="5400" u="sng" dirty="0" smtClean="0"/>
              <a:t>о</a:t>
            </a:r>
            <a:r>
              <a:rPr lang="ru-RU" sz="5400" dirty="0" smtClean="0"/>
              <a:t>жалу</a:t>
            </a:r>
            <a:r>
              <a:rPr lang="ru-RU" sz="5400" u="sng" dirty="0" smtClean="0"/>
              <a:t>й</a:t>
            </a:r>
            <a:r>
              <a:rPr lang="ru-RU" sz="5400" dirty="0" smtClean="0"/>
              <a:t>ста</a:t>
            </a:r>
          </a:p>
          <a:p>
            <a:pPr>
              <a:buNone/>
            </a:pPr>
            <a:r>
              <a:rPr lang="ru-RU" sz="5400" dirty="0" smtClean="0"/>
              <a:t>до</a:t>
            </a:r>
            <a:r>
              <a:rPr lang="ru-RU" sz="5400" u="sng" dirty="0" smtClean="0"/>
              <a:t>  </a:t>
            </a:r>
            <a:r>
              <a:rPr lang="ru-RU" sz="5400" dirty="0" smtClean="0"/>
              <a:t>свидан</a:t>
            </a:r>
            <a:r>
              <a:rPr lang="ru-RU" sz="5400" u="sng" dirty="0" smtClean="0"/>
              <a:t>ия</a:t>
            </a:r>
            <a:r>
              <a:rPr lang="ru-RU" sz="5400" dirty="0" smtClean="0"/>
              <a:t> </a:t>
            </a:r>
          </a:p>
          <a:p>
            <a:pPr>
              <a:buNone/>
            </a:pPr>
            <a:r>
              <a:rPr lang="ru-RU" sz="5400" dirty="0" smtClean="0"/>
              <a:t>здра</a:t>
            </a:r>
            <a:r>
              <a:rPr lang="ru-RU" sz="5400" u="sng" dirty="0" smtClean="0"/>
              <a:t>в</a:t>
            </a:r>
            <a:r>
              <a:rPr lang="ru-RU" sz="5400" dirty="0" smtClean="0"/>
              <a:t>ствуйте</a:t>
            </a:r>
          </a:p>
          <a:p>
            <a:endParaRPr lang="ru-RU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/>
          </a:bodyPr>
          <a:lstStyle/>
          <a:p>
            <a:r>
              <a:rPr lang="ru-RU" dirty="0" smtClean="0"/>
              <a:t>Ч</a:t>
            </a:r>
            <a:r>
              <a:rPr lang="ru-RU" dirty="0" smtClean="0"/>
              <a:t>то мы знаем о предложении: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а) Цель </a:t>
            </a:r>
            <a:r>
              <a:rPr lang="ru-RU" dirty="0" smtClean="0"/>
              <a:t>высказывания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б) </a:t>
            </a:r>
            <a:r>
              <a:rPr lang="ru-RU" dirty="0" smtClean="0"/>
              <a:t>Интонация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в) Структура </a:t>
            </a:r>
            <a:r>
              <a:rPr lang="ru-RU" dirty="0" smtClean="0"/>
              <a:t>предложения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г) По наличию второстепенных членов </a:t>
            </a:r>
            <a:r>
              <a:rPr lang="ru-RU" dirty="0" smtClean="0"/>
              <a:t>предложения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Найдите предложение с пунктуационными ошибками.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700" i="1" dirty="0" smtClean="0"/>
              <a:t>   </a:t>
            </a:r>
            <a:r>
              <a:rPr lang="ru-RU" sz="3700" dirty="0" smtClean="0"/>
              <a:t>В </a:t>
            </a:r>
            <a:r>
              <a:rPr lang="ru-RU" sz="3700" dirty="0" smtClean="0"/>
              <a:t>лесу росли подосиновики </a:t>
            </a:r>
            <a:r>
              <a:rPr lang="ru-RU" sz="3700" dirty="0" smtClean="0"/>
              <a:t>и </a:t>
            </a:r>
          </a:p>
          <a:p>
            <a:pPr>
              <a:buNone/>
            </a:pPr>
            <a:r>
              <a:rPr lang="ru-RU" sz="3700" dirty="0" smtClean="0"/>
              <a:t>подберёзовики</a:t>
            </a:r>
            <a:r>
              <a:rPr lang="ru-RU" sz="3700" dirty="0" smtClean="0"/>
              <a:t>.</a:t>
            </a:r>
          </a:p>
          <a:p>
            <a:pPr>
              <a:buNone/>
            </a:pPr>
            <a:r>
              <a:rPr lang="ru-RU" sz="3700" dirty="0" smtClean="0"/>
              <a:t>   В </a:t>
            </a:r>
            <a:r>
              <a:rPr lang="ru-RU" sz="3700" dirty="0" smtClean="0"/>
              <a:t>лесу росли и подосиновики, и </a:t>
            </a:r>
            <a:endParaRPr lang="ru-RU" sz="3700" dirty="0" smtClean="0"/>
          </a:p>
          <a:p>
            <a:pPr>
              <a:buNone/>
            </a:pPr>
            <a:r>
              <a:rPr lang="ru-RU" sz="3700" dirty="0" smtClean="0"/>
              <a:t>подберёзовики</a:t>
            </a:r>
            <a:r>
              <a:rPr lang="ru-RU" sz="3700" dirty="0" smtClean="0"/>
              <a:t>.</a:t>
            </a:r>
          </a:p>
          <a:p>
            <a:pPr>
              <a:buNone/>
            </a:pPr>
            <a:r>
              <a:rPr lang="ru-RU" sz="3700" dirty="0" smtClean="0"/>
              <a:t>   В </a:t>
            </a:r>
            <a:r>
              <a:rPr lang="ru-RU" sz="3700" dirty="0" smtClean="0"/>
              <a:t>лесу росли подосиновики, и лисички.</a:t>
            </a:r>
          </a:p>
          <a:p>
            <a:pPr>
              <a:buNone/>
            </a:pPr>
            <a:r>
              <a:rPr lang="ru-RU" sz="3700" dirty="0" smtClean="0"/>
              <a:t>   В </a:t>
            </a:r>
            <a:r>
              <a:rPr lang="ru-RU" sz="3700" dirty="0" smtClean="0"/>
              <a:t>лесу росли </a:t>
            </a:r>
            <a:r>
              <a:rPr lang="ru-RU" sz="3700" dirty="0" smtClean="0"/>
              <a:t>подосиновики,</a:t>
            </a:r>
          </a:p>
          <a:p>
            <a:pPr>
              <a:buNone/>
            </a:pPr>
            <a:r>
              <a:rPr lang="ru-RU" sz="3700" dirty="0" smtClean="0"/>
              <a:t>подберёзовики </a:t>
            </a:r>
            <a:r>
              <a:rPr lang="ru-RU" sz="3700" dirty="0" smtClean="0"/>
              <a:t>и лисички.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1926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С добрым утром!</a:t>
            </a:r>
          </a:p>
          <a:p>
            <a:pPr algn="ctr">
              <a:buNone/>
            </a:pPr>
            <a:r>
              <a:rPr lang="ru-RU" dirty="0" smtClean="0"/>
              <a:t>Шла вчера по Садовой,</a:t>
            </a:r>
          </a:p>
          <a:p>
            <a:pPr algn="ctr">
              <a:buNone/>
            </a:pPr>
            <a:r>
              <a:rPr lang="ru-RU" dirty="0" smtClean="0"/>
              <a:t>Так была удивлена – </a:t>
            </a:r>
          </a:p>
          <a:p>
            <a:pPr algn="ctr">
              <a:buNone/>
            </a:pPr>
            <a:r>
              <a:rPr lang="ru-RU" dirty="0" smtClean="0"/>
              <a:t>Паренёк белоголовый </a:t>
            </a:r>
          </a:p>
          <a:p>
            <a:pPr algn="ctr">
              <a:buNone/>
            </a:pPr>
            <a:r>
              <a:rPr lang="ru-RU" dirty="0" smtClean="0"/>
              <a:t>Закричал мне из окна:</a:t>
            </a:r>
          </a:p>
          <a:p>
            <a:pPr algn="ctr">
              <a:buNone/>
            </a:pPr>
            <a:r>
              <a:rPr lang="ru-RU" dirty="0" smtClean="0"/>
              <a:t>,,С добрым утром! С добрым утром!’’</a:t>
            </a:r>
          </a:p>
          <a:p>
            <a:pPr algn="ctr">
              <a:buNone/>
            </a:pPr>
            <a:r>
              <a:rPr lang="ru-RU" dirty="0" smtClean="0"/>
              <a:t>Я спросила: ,,Это мне?’’</a:t>
            </a:r>
          </a:p>
          <a:p>
            <a:pPr algn="ctr">
              <a:buNone/>
            </a:pPr>
            <a:r>
              <a:rPr lang="ru-RU" dirty="0" smtClean="0"/>
              <a:t>Улыбнулся он в </a:t>
            </a:r>
            <a:r>
              <a:rPr lang="ru-RU" dirty="0" smtClean="0"/>
              <a:t>окне.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Закричал ещё кому-то:</a:t>
            </a:r>
          </a:p>
          <a:p>
            <a:pPr algn="ctr">
              <a:buNone/>
            </a:pPr>
            <a:r>
              <a:rPr lang="ru-RU" dirty="0" smtClean="0"/>
              <a:t>,,С добрым утром! С добрым утром!’’</a:t>
            </a:r>
          </a:p>
          <a:p>
            <a:pPr algn="r">
              <a:buNone/>
            </a:pPr>
            <a:r>
              <a:rPr lang="ru-RU" b="1" dirty="0" smtClean="0"/>
              <a:t>А. </a:t>
            </a:r>
            <a:r>
              <a:rPr lang="ru-RU" b="1" dirty="0" err="1" smtClean="0"/>
              <a:t>Барто</a:t>
            </a:r>
            <a:r>
              <a:rPr lang="ru-RU" b="1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5400" b="1" i="1" dirty="0" smtClean="0"/>
              <a:t>«Язык должен быть прост и изящен».            </a:t>
            </a:r>
          </a:p>
          <a:p>
            <a:pPr>
              <a:buNone/>
            </a:pPr>
            <a:r>
              <a:rPr lang="ru-RU" sz="5400" b="1" i="1" dirty="0" smtClean="0"/>
              <a:t>                    </a:t>
            </a:r>
            <a:r>
              <a:rPr lang="ru-RU" sz="5400" b="1" i="1" dirty="0" smtClean="0"/>
              <a:t>(</a:t>
            </a:r>
            <a:r>
              <a:rPr lang="ru-RU" sz="5400" b="1" i="1" dirty="0" smtClean="0"/>
              <a:t>А.П.Чехов)</a:t>
            </a:r>
            <a:endParaRPr lang="ru-RU" sz="54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326</Words>
  <Application>Microsoft Office PowerPoint</Application>
  <PresentationFormat>Экран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Что мы знаем о предложении:</vt:lpstr>
      <vt:lpstr>Найдите предложение с пунктуационными ошибками. </vt:lpstr>
      <vt:lpstr>Слайд 8</vt:lpstr>
      <vt:lpstr>Слайд 9</vt:lpstr>
      <vt:lpstr>ЦИТАТА – дословная выдержка из какого – либо текста или дословно приводимые чьи – либо слова.                                 (С.И.Ожегов «Словарь русского языка»)                  </vt:lpstr>
      <vt:lpstr>Слайд 11</vt:lpstr>
      <vt:lpstr>Вывод:</vt:lpstr>
      <vt:lpstr>ПИСАЛ ГОВОРИЛ УТВЕРЖДАЛ СЧИТАЛ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Пользователь</cp:lastModifiedBy>
  <cp:revision>25</cp:revision>
  <dcterms:created xsi:type="dcterms:W3CDTF">2013-08-20T22:02:58Z</dcterms:created>
  <dcterms:modified xsi:type="dcterms:W3CDTF">2015-11-15T04:39:19Z</dcterms:modified>
</cp:coreProperties>
</file>