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20.01.2017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00.00.</a:t>
            </a:r>
            <a:endParaRPr lang="ru-RU" sz="16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5890" y="219101"/>
            <a:ext cx="7772400" cy="10496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z="6600" b="1" dirty="0" smtClean="0"/>
              <a:t>ВНИМАНИЕ!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856428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63"/>
    </mc:Choice>
    <mc:Fallback>
      <p:transition spd="slow" advTm="216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00.09.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16"/>
    </mc:Choice>
    <mc:Fallback>
      <p:transition spd="slow" advTm="1016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00.10.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28"/>
    </mc:Choice>
    <mc:Fallback>
      <p:transition spd="slow" advTm="1028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00.11.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64"/>
    </mc:Choice>
    <mc:Fallback>
      <p:transition spd="slow" advTm="964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00.12.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42"/>
    </mc:Choice>
    <mc:Fallback>
      <p:transition spd="slow" advTm="104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00.13.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77"/>
    </mc:Choice>
    <mc:Fallback>
      <p:transition spd="slow" advTm="877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00.14.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04"/>
    </mc:Choice>
    <mc:Fallback>
      <p:transition spd="slow" advTm="904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00.15.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8"/>
    </mc:Choice>
    <mc:Fallback>
      <p:transition spd="slow" advTm="978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00.16.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63"/>
    </mc:Choice>
    <mc:Fallback>
      <p:transition spd="slow" advTm="963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00.17.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32"/>
    </mc:Choice>
    <mc:Fallback>
      <p:transition spd="slow" advTm="932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00.18.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26"/>
    </mc:Choice>
    <mc:Fallback>
      <p:transition spd="slow" advTm="1026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00.01.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03"/>
    </mc:Choice>
    <mc:Fallback>
      <p:transition spd="slow" advTm="903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00.19.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89"/>
    </mc:Choice>
    <mc:Fallback>
      <p:transition spd="slow" advTm="1089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00.20.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82"/>
    </mc:Choice>
    <mc:Fallback>
      <p:transition spd="slow" advTm="1082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00.21.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2"/>
    </mc:Choice>
    <mc:Fallback>
      <p:transition spd="slow" advTm="992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00.22.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1"/>
    </mc:Choice>
    <mc:Fallback>
      <p:transition spd="slow" advTm="971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00.23.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14"/>
    </mc:Choice>
    <mc:Fallback>
      <p:transition spd="slow" advTm="1014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00.24.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38"/>
    </mc:Choice>
    <mc:Fallback>
      <p:transition spd="slow" advTm="1138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00.25.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10"/>
    </mc:Choice>
    <mc:Fallback>
      <p:transition spd="slow" advTm="91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00.26.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45"/>
    </mc:Choice>
    <mc:Fallback>
      <p:transition spd="slow" advTm="945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00.27.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78"/>
    </mc:Choice>
    <mc:Fallback>
      <p:transition spd="slow" advTm="878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00.28.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98"/>
    </mc:Choice>
    <mc:Fallback>
      <p:transition spd="slow" advTm="89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00.02.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18"/>
    </mc:Choice>
    <mc:Fallback>
      <p:transition spd="slow" advTm="818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00.29.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8"/>
    </mc:Choice>
    <mc:Fallback>
      <p:transition spd="slow" advTm="1008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00.30.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22"/>
    </mc:Choice>
    <mc:Fallback>
      <p:transition spd="slow" advTm="1022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00.31.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25"/>
    </mc:Choice>
    <mc:Fallback>
      <p:transition spd="slow" advTm="1025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00.32.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2"/>
    </mc:Choice>
    <mc:Fallback>
      <p:transition spd="slow" advTm="992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00.33.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41"/>
    </mc:Choice>
    <mc:Fallback>
      <p:transition spd="slow" advTm="941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00.34.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23"/>
    </mc:Choice>
    <mc:Fallback>
      <p:transition spd="slow" advTm="1023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00.35.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35"/>
    </mc:Choice>
    <mc:Fallback>
      <p:transition spd="slow" advTm="1035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00.36.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1"/>
    </mc:Choice>
    <mc:Fallback>
      <p:transition spd="slow" advTm="991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00.37.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58"/>
    </mc:Choice>
    <mc:Fallback>
      <p:transition spd="slow" advTm="958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00.38.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5"/>
    </mc:Choice>
    <mc:Fallback>
      <p:transition spd="slow" advTm="99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00.03.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82"/>
    </mc:Choice>
    <mc:Fallback>
      <p:transition spd="slow" advTm="982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00.39.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45"/>
    </mc:Choice>
    <mc:Fallback>
      <p:transition spd="slow" advTm="845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00.40.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89"/>
    </mc:Choice>
    <mc:Fallback>
      <p:transition spd="slow" advTm="889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00.41.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55"/>
    </mc:Choice>
    <mc:Fallback>
      <p:transition spd="slow" advTm="1055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00.42.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47"/>
    </mc:Choice>
    <mc:Fallback>
      <p:transition spd="slow" advTm="947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00.43.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2"/>
    </mc:Choice>
    <mc:Fallback>
      <p:transition spd="slow" advTm="992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00.44.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14"/>
    </mc:Choice>
    <mc:Fallback>
      <p:transition spd="slow" advTm="1014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00.45.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51"/>
    </mc:Choice>
    <mc:Fallback>
      <p:transition spd="slow" advTm="1051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00.46.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72"/>
    </mc:Choice>
    <mc:Fallback>
      <p:transition spd="slow" advTm="1072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00.47.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0"/>
    </mc:Choice>
    <mc:Fallback>
      <p:transition spd="slow" advTm="970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00.48.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56"/>
    </mc:Choice>
    <mc:Fallback>
      <p:transition spd="slow" advTm="956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00.04.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75"/>
    </mc:Choice>
    <mc:Fallback>
      <p:transition spd="slow" advTm="875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00.49.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6"/>
    </mc:Choice>
    <mc:Fallback>
      <p:transition spd="slow" advTm="976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00.50.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42"/>
    </mc:Choice>
    <mc:Fallback>
      <p:transition spd="slow" advTm="942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00.51.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13"/>
    </mc:Choice>
    <mc:Fallback>
      <p:transition spd="slow" advTm="1013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00.52.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4"/>
    </mc:Choice>
    <mc:Fallback>
      <p:transition spd="slow" advTm="804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00.53.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5"/>
    </mc:Choice>
    <mc:Fallback>
      <p:transition spd="slow" advTm="975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00.54.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91"/>
    </mc:Choice>
    <mc:Fallback>
      <p:transition spd="slow" advTm="1091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00.55.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70"/>
    </mc:Choice>
    <mc:Fallback>
      <p:transition spd="slow" advTm="1170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00.56.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02"/>
    </mc:Choice>
    <mc:Fallback>
      <p:transition spd="slow" advTm="902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00.57.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23"/>
    </mc:Choice>
    <mc:Fallback>
      <p:transition spd="slow" advTm="923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00.58.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33"/>
    </mc:Choice>
    <mc:Fallback>
      <p:transition spd="slow" advTm="1033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00.05.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3"/>
    </mc:Choice>
    <mc:Fallback>
      <p:transition spd="slow" advTm="973"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00.59.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58"/>
    </mc:Choice>
    <mc:Fallback>
      <p:transition spd="slow" advTm="958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00.60.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1"/>
    </mc:Choice>
    <mc:Fallback>
      <p:transition spd="slow" advTm="971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01.01.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1207073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67"/>
    </mc:Choice>
    <mc:Fallback>
      <p:transition spd="slow" advTm="967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01.02.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075070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31"/>
    </mc:Choice>
    <mc:Fallback>
      <p:transition spd="slow" advTm="931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01.03.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2961059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45"/>
    </mc:Choice>
    <mc:Fallback>
      <p:transition spd="slow" advTm="845"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01.04.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637575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39"/>
    </mc:Choice>
    <mc:Fallback>
      <p:transition spd="slow" advTm="1139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01.05.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2104481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50"/>
    </mc:Choice>
    <mc:Fallback>
      <p:transition spd="slow" advTm="1050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01.06.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829781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5"/>
    </mc:Choice>
    <mc:Fallback>
      <p:transition spd="slow" advTm="995"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01.07.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125900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3"/>
    </mc:Choice>
    <mc:Fallback>
      <p:transition spd="slow" advTm="1103"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01.08.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493147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3"/>
    </mc:Choice>
    <mc:Fallback>
      <p:transition spd="slow" advTm="973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00.06.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4"/>
    </mc:Choice>
    <mc:Fallback>
      <p:transition spd="slow" advTm="994"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01.09.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2826845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52"/>
    </mc:Choice>
    <mc:Fallback>
      <p:transition spd="slow" advTm="952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01.10.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1559067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33"/>
    </mc:Choice>
    <mc:Fallback>
      <p:transition spd="slow" advTm="1033"/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01.11.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047640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89"/>
    </mc:Choice>
    <mc:Fallback>
      <p:transition spd="slow" advTm="989"/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01.12.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696748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56"/>
    </mc:Choice>
    <mc:Fallback>
      <p:transition spd="slow" advTm="956"/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01.13.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965706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8"/>
    </mc:Choice>
    <mc:Fallback>
      <p:transition spd="slow" advTm="978"/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01.14.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604895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52"/>
    </mc:Choice>
    <mc:Fallback>
      <p:transition spd="slow" advTm="852"/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01.15.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9132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20"/>
    </mc:Choice>
    <mc:Fallback>
      <p:transition spd="slow" advTm="1020"/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01.16.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1038623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08"/>
    </mc:Choice>
    <mc:Fallback>
      <p:transition spd="slow" advTm="908"/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01.17.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418643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48"/>
    </mc:Choice>
    <mc:Fallback>
      <p:transition spd="slow" advTm="948"/>
    </mc:Fallback>
  </mc:AlternateContent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01.18.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85286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3"/>
    </mc:Choice>
    <mc:Fallback>
      <p:transition spd="slow" advTm="973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00.07.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4"/>
    </mc:Choice>
    <mc:Fallback>
      <p:transition spd="slow" advTm="974"/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01.19.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280495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54"/>
    </mc:Choice>
    <mc:Fallback>
      <p:transition spd="slow" advTm="1054"/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01.20.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461390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9"/>
    </mc:Choice>
    <mc:Fallback>
      <p:transition spd="slow" advTm="999"/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01.21.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42452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12"/>
    </mc:Choice>
    <mc:Fallback>
      <p:transition spd="slow" advTm="1012"/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01.22.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739628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65"/>
    </mc:Choice>
    <mc:Fallback>
      <p:transition spd="slow" advTm="965"/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01.23.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283305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6"/>
    </mc:Choice>
    <mc:Fallback>
      <p:transition spd="slow" advTm="976"/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01.24.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2936179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27"/>
    </mc:Choice>
    <mc:Fallback>
      <p:transition spd="slow" advTm="1027"/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01.25.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1059292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52"/>
    </mc:Choice>
    <mc:Fallback>
      <p:transition spd="slow" advTm="1052"/>
    </mc:Fallback>
  </mc:AlternateContent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01.26.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4256403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7"/>
    </mc:Choice>
    <mc:Fallback>
      <p:transition spd="slow" advTm="997"/>
    </mc:Fallback>
  </mc:AlternateContent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01.27.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76776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6"/>
    </mc:Choice>
    <mc:Fallback>
      <p:transition spd="slow" advTm="976"/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01.28.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893376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76"/>
    </mc:Choice>
    <mc:Fallback>
      <p:transition spd="slow" advTm="876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00.08.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666785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38"/>
    </mc:Choice>
    <mc:Fallback>
      <p:transition spd="slow" advTm="1038"/>
    </mc:Fallback>
  </mc:AlternateContent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01.29.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1643236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40"/>
    </mc:Choice>
    <mc:Fallback>
      <p:transition spd="slow" advTm="940"/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600" dirty="0" smtClean="0"/>
              <a:t>01.30.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val="3073839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459"/>
    </mc:Choice>
    <mc:Fallback>
      <p:transition spd="slow" advTm="1459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</TotalTime>
  <Words>184</Words>
  <Application>Microsoft Office PowerPoint</Application>
  <PresentationFormat>Экран (4:3)</PresentationFormat>
  <Paragraphs>92</Paragraphs>
  <Slides>91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91</vt:i4>
      </vt:variant>
    </vt:vector>
  </HeadingPairs>
  <TitlesOfParts>
    <vt:vector size="92" baseType="lpstr"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</cp:revision>
  <dcterms:created xsi:type="dcterms:W3CDTF">2017-01-20T08:36:43Z</dcterms:created>
  <dcterms:modified xsi:type="dcterms:W3CDTF">2017-01-20T08:49:00Z</dcterms:modified>
</cp:coreProperties>
</file>