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2" r:id="rId5"/>
    <p:sldId id="263" r:id="rId6"/>
    <p:sldId id="264" r:id="rId7"/>
    <p:sldId id="261" r:id="rId8"/>
    <p:sldId id="267" r:id="rId9"/>
    <p:sldId id="269" r:id="rId10"/>
    <p:sldId id="26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88640"/>
            <a:ext cx="4932040" cy="299122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ПСИХОЛОГИЯ УПРАВЛЕНИЯ ВРЕМЕНЕМ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97152"/>
            <a:ext cx="7448862" cy="205968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Тайм-менеджмент для студентов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Педагог-психолог: Козлова Т.В.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Ступинский филиал ГБПОУ МО «Московский областной медицинский колледж №2»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6" y="404664"/>
            <a:ext cx="9012024" cy="623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4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483768" y="781252"/>
            <a:ext cx="29186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 минутам цену,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секундам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</a:t>
            </a:r>
            <a:r>
              <a:rPr lang="ru-RU" sz="2400" b="1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 rot="20815189">
            <a:off x="3739089" y="5752310"/>
            <a:ext cx="5353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Пропущенный час годом не нагонишь</a:t>
            </a:r>
            <a:r>
              <a:rPr lang="ru-RU" sz="24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8737">
            <a:off x="1439365" y="3578599"/>
            <a:ext cx="3059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дороже золота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596727">
            <a:off x="533770" y="4578138"/>
            <a:ext cx="3622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не деньги,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потеряешь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не найдешь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 rot="816901">
            <a:off x="4454809" y="37747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вертится,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колесо: прозевал — отстал</a:t>
            </a:r>
          </a:p>
        </p:txBody>
      </p:sp>
      <p:sp>
        <p:nvSpPr>
          <p:cNvPr id="12" name="Прямоугольник 11"/>
          <p:cNvSpPr/>
          <p:nvPr/>
        </p:nvSpPr>
        <p:spPr>
          <a:xfrm rot="19723166">
            <a:off x="-95670" y="636889"/>
            <a:ext cx="2965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Минута час бережёт.</a:t>
            </a:r>
          </a:p>
        </p:txBody>
      </p:sp>
      <p:sp>
        <p:nvSpPr>
          <p:cNvPr id="13" name="Прямоугольник 12"/>
          <p:cNvSpPr/>
          <p:nvPr/>
        </p:nvSpPr>
        <p:spPr>
          <a:xfrm rot="719563">
            <a:off x="-86763" y="2360249"/>
            <a:ext cx="3798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время победить, надо секунды ценить.</a:t>
            </a:r>
          </a:p>
        </p:txBody>
      </p:sp>
      <p:sp>
        <p:nvSpPr>
          <p:cNvPr id="14" name="Прямоугольник 13"/>
          <p:cNvSpPr/>
          <p:nvPr/>
        </p:nvSpPr>
        <p:spPr>
          <a:xfrm rot="21195795">
            <a:off x="83550" y="5752310"/>
            <a:ext cx="2727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год кормит</a:t>
            </a:r>
            <a:r>
              <a:rPr lang="ru-RU" sz="2400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 rot="1143724">
            <a:off x="6195269" y="547312"/>
            <a:ext cx="2900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Часы — тянутся,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идут,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проходят,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летят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6291" y="2544916"/>
            <a:ext cx="3920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Делу — время, потехе — час.</a:t>
            </a:r>
          </a:p>
        </p:txBody>
      </p:sp>
    </p:spTree>
    <p:extLst>
      <p:ext uri="{BB962C8B-B14F-4D97-AF65-F5344CB8AC3E}">
        <p14:creationId xmlns:p14="http://schemas.microsoft.com/office/powerpoint/2010/main" val="20024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Вспомним правила: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6147792" cy="4525963"/>
          </a:xfrm>
        </p:spPr>
        <p:txBody>
          <a:bodyPr/>
          <a:lstStyle/>
          <a:p>
            <a:r>
              <a:rPr lang="ru-RU" sz="3600" dirty="0" smtClean="0"/>
              <a:t>Активность</a:t>
            </a:r>
          </a:p>
          <a:p>
            <a:r>
              <a:rPr lang="ru-RU" sz="3600" dirty="0" smtClean="0"/>
              <a:t>«Здесь и сейчас»</a:t>
            </a:r>
          </a:p>
          <a:p>
            <a:r>
              <a:rPr lang="ru-RU" sz="3600" dirty="0" smtClean="0"/>
              <a:t>Уважение к говорящему</a:t>
            </a:r>
          </a:p>
          <a:p>
            <a:r>
              <a:rPr lang="ru-RU" sz="3600" dirty="0" smtClean="0"/>
              <a:t>«Я – высказывания»</a:t>
            </a:r>
          </a:p>
          <a:p>
            <a:r>
              <a:rPr lang="ru-RU" sz="3600" dirty="0" smtClean="0"/>
              <a:t>Доброжелательность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8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/>
              <a:t>Не говорите о том, что у вас нет времени. Времени у вас ровно столько же, сколько его было у Микеланджело, Леонардо да Винчи, Томаса </a:t>
            </a:r>
            <a:r>
              <a:rPr lang="ru-RU" b="1" i="1" dirty="0" err="1"/>
              <a:t>Джефферсона</a:t>
            </a:r>
            <a:r>
              <a:rPr lang="ru-RU" b="1" i="1" dirty="0"/>
              <a:t>, Пастера, 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Хелен </a:t>
            </a:r>
            <a:r>
              <a:rPr lang="ru-RU" b="1" i="1" dirty="0" err="1"/>
              <a:t>Келлер</a:t>
            </a:r>
            <a:r>
              <a:rPr lang="ru-RU" b="1" i="1" dirty="0"/>
              <a:t>, Альберта Эйнштейна.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i="1" dirty="0" smtClean="0"/>
              <a:t>Джексон Браун (американская </a:t>
            </a:r>
          </a:p>
          <a:p>
            <a:pPr marL="0" indent="0" algn="r">
              <a:buNone/>
            </a:pPr>
            <a:r>
              <a:rPr lang="ru-RU" i="1" dirty="0" smtClean="0"/>
              <a:t>писательница)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9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58200" cy="7367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Как организована твоя жизнь?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4048" y="1268760"/>
            <a:ext cx="3888432" cy="4800600"/>
          </a:xfrm>
        </p:spPr>
        <p:txBody>
          <a:bodyPr/>
          <a:lstStyle/>
          <a:p>
            <a:pPr algn="ctr"/>
            <a:r>
              <a:rPr lang="ru-RU" sz="2000" b="1" dirty="0"/>
              <a:t>Сферы </a:t>
            </a:r>
            <a:r>
              <a:rPr lang="ru-RU" sz="2000" b="1" dirty="0" smtClean="0"/>
              <a:t>жизни</a:t>
            </a:r>
          </a:p>
          <a:p>
            <a:pPr algn="ctr"/>
            <a:endParaRPr lang="ru-RU" sz="2000" b="1" dirty="0"/>
          </a:p>
          <a:p>
            <a:pPr lvl="0"/>
            <a:r>
              <a:rPr lang="ru-RU" sz="1600" b="1" dirty="0"/>
              <a:t>отношения и </a:t>
            </a:r>
            <a:r>
              <a:rPr lang="ru-RU" sz="1600" b="1" dirty="0" smtClean="0"/>
              <a:t>семья ___________ </a:t>
            </a:r>
            <a:r>
              <a:rPr lang="ru-RU" sz="1600" b="1" dirty="0"/>
              <a:t>часов</a:t>
            </a:r>
          </a:p>
          <a:p>
            <a:pPr lvl="0"/>
            <a:r>
              <a:rPr lang="ru-RU" sz="1600" b="1" dirty="0"/>
              <a:t>здоровье и </a:t>
            </a:r>
            <a:r>
              <a:rPr lang="ru-RU" sz="1600" b="1" dirty="0" smtClean="0"/>
              <a:t>спорт ___________ </a:t>
            </a:r>
            <a:r>
              <a:rPr lang="ru-RU" sz="1600" b="1" dirty="0"/>
              <a:t>часов</a:t>
            </a:r>
          </a:p>
          <a:p>
            <a:pPr lvl="0"/>
            <a:r>
              <a:rPr lang="ru-RU" sz="1600" b="1" dirty="0" smtClean="0"/>
              <a:t>деньги ___________ </a:t>
            </a:r>
            <a:r>
              <a:rPr lang="ru-RU" sz="1600" b="1" dirty="0"/>
              <a:t>часов</a:t>
            </a:r>
          </a:p>
          <a:p>
            <a:pPr lvl="0"/>
            <a:r>
              <a:rPr lang="ru-RU" sz="1600" b="1" dirty="0"/>
              <a:t>учеба, </a:t>
            </a:r>
            <a:r>
              <a:rPr lang="ru-RU" sz="1600" b="1" dirty="0" smtClean="0"/>
              <a:t>карьера ___________ </a:t>
            </a:r>
            <a:r>
              <a:rPr lang="ru-RU" sz="1600" b="1" dirty="0"/>
              <a:t>часов</a:t>
            </a:r>
          </a:p>
          <a:p>
            <a:pPr lvl="0"/>
            <a:r>
              <a:rPr lang="ru-RU" sz="1600" b="1" dirty="0"/>
              <a:t>личностный </a:t>
            </a:r>
            <a:r>
              <a:rPr lang="ru-RU" sz="1600" b="1" dirty="0" smtClean="0"/>
              <a:t>рост ___________ </a:t>
            </a:r>
            <a:r>
              <a:rPr lang="ru-RU" sz="1600" b="1" dirty="0"/>
              <a:t>часов</a:t>
            </a:r>
          </a:p>
          <a:p>
            <a:pPr lvl="0"/>
            <a:r>
              <a:rPr lang="ru-RU" sz="1600" b="1" dirty="0"/>
              <a:t>друзья и </a:t>
            </a:r>
            <a:r>
              <a:rPr lang="ru-RU" sz="1600" b="1" dirty="0" smtClean="0"/>
              <a:t>окружение ___________ </a:t>
            </a:r>
            <a:r>
              <a:rPr lang="ru-RU" sz="1600" b="1" dirty="0"/>
              <a:t>часов </a:t>
            </a:r>
          </a:p>
          <a:p>
            <a:pPr lvl="0"/>
            <a:r>
              <a:rPr lang="ru-RU" sz="1600" b="1" dirty="0"/>
              <a:t>яркость </a:t>
            </a:r>
            <a:r>
              <a:rPr lang="ru-RU" sz="1600" b="1" dirty="0" smtClean="0"/>
              <a:t>жизни  ___________ </a:t>
            </a:r>
            <a:r>
              <a:rPr lang="ru-RU" sz="1600" b="1" dirty="0"/>
              <a:t>часов</a:t>
            </a:r>
          </a:p>
          <a:p>
            <a:pPr lvl="0"/>
            <a:r>
              <a:rPr lang="ru-RU" sz="1600" b="1" dirty="0"/>
              <a:t>духовный рост и </a:t>
            </a:r>
            <a:r>
              <a:rPr lang="ru-RU" sz="1600" b="1" dirty="0" smtClean="0"/>
              <a:t>творчество ______ </a:t>
            </a:r>
            <a:r>
              <a:rPr lang="ru-RU" sz="1600" b="1" dirty="0"/>
              <a:t>часов</a:t>
            </a:r>
          </a:p>
          <a:p>
            <a:r>
              <a:rPr lang="ru-RU" sz="1600" b="1" dirty="0"/>
              <a:t>                                        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Итого </a:t>
            </a:r>
            <a:r>
              <a:rPr lang="ru-RU" sz="1600" b="1" dirty="0"/>
              <a:t>= ____ часа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23078"/>
          <a:stretch/>
        </p:blipFill>
        <p:spPr bwMode="auto">
          <a:xfrm>
            <a:off x="323528" y="1268760"/>
            <a:ext cx="4680520" cy="442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4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57200"/>
            <a:ext cx="5931768" cy="838200"/>
          </a:xfrm>
        </p:spPr>
        <p:txBody>
          <a:bodyPr/>
          <a:lstStyle/>
          <a:p>
            <a:pPr algn="ctr"/>
            <a:r>
              <a:rPr lang="ru-RU" dirty="0" err="1" smtClean="0"/>
              <a:t>Хронофаги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b="1" dirty="0" err="1" smtClean="0"/>
              <a:t>Хронос</a:t>
            </a:r>
            <a:r>
              <a:rPr lang="ru-RU" b="1" dirty="0" smtClean="0"/>
              <a:t> </a:t>
            </a:r>
            <a:r>
              <a:rPr lang="ru-RU" b="1" dirty="0"/>
              <a:t>– время,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фаг </a:t>
            </a:r>
            <a:r>
              <a:rPr lang="ru-RU" b="1" dirty="0"/>
              <a:t>– поглощать, пожирать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Поглотители </a:t>
            </a:r>
            <a:r>
              <a:rPr lang="ru-RU" b="1" dirty="0"/>
              <a:t>времени —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это </a:t>
            </a:r>
            <a:r>
              <a:rPr lang="ru-RU" b="1" dirty="0"/>
              <a:t>любые факторы, которые приводят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к нецелевому </a:t>
            </a:r>
            <a:r>
              <a:rPr lang="ru-RU" b="1" dirty="0"/>
              <a:t>использованию времени. 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2630300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692696"/>
            <a:ext cx="4569768" cy="172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ТЕОРИЯ  SMART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628800"/>
            <a:ext cx="3008313" cy="48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55576" y="3356992"/>
            <a:ext cx="8148662" cy="3000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300" b="1" dirty="0" smtClean="0"/>
              <a:t>Цели должны быть:</a:t>
            </a:r>
            <a:endParaRPr lang="ru-RU" sz="4300" b="1" dirty="0"/>
          </a:p>
          <a:p>
            <a:r>
              <a:rPr lang="ru-RU" b="1" dirty="0" err="1" smtClean="0"/>
              <a:t>Specific</a:t>
            </a:r>
            <a:r>
              <a:rPr lang="ru-RU" b="1" dirty="0" smtClean="0"/>
              <a:t> </a:t>
            </a:r>
            <a:r>
              <a:rPr lang="ru-RU" b="1" dirty="0"/>
              <a:t>- конкретные</a:t>
            </a:r>
          </a:p>
          <a:p>
            <a:r>
              <a:rPr lang="ru-RU" b="1" dirty="0" err="1" smtClean="0"/>
              <a:t>Measurable</a:t>
            </a:r>
            <a:r>
              <a:rPr lang="ru-RU" b="1" dirty="0" smtClean="0"/>
              <a:t> </a:t>
            </a:r>
            <a:r>
              <a:rPr lang="ru-RU" b="1" dirty="0"/>
              <a:t>- измеримые</a:t>
            </a:r>
          </a:p>
          <a:p>
            <a:r>
              <a:rPr lang="ru-RU" b="1" dirty="0" err="1" smtClean="0"/>
              <a:t>Agreed</a:t>
            </a:r>
            <a:r>
              <a:rPr lang="ru-RU" b="1" dirty="0" smtClean="0"/>
              <a:t> </a:t>
            </a:r>
            <a:r>
              <a:rPr lang="ru-RU" b="1" dirty="0"/>
              <a:t>- согласованные (с целями более высокого уровня)</a:t>
            </a:r>
          </a:p>
          <a:p>
            <a:r>
              <a:rPr lang="ru-RU" b="1" dirty="0" err="1" smtClean="0"/>
              <a:t>Realistic</a:t>
            </a:r>
            <a:r>
              <a:rPr lang="ru-RU" b="1" dirty="0" smtClean="0"/>
              <a:t> </a:t>
            </a:r>
            <a:r>
              <a:rPr lang="ru-RU" b="1" dirty="0"/>
              <a:t>- реалистичные</a:t>
            </a:r>
          </a:p>
          <a:p>
            <a:r>
              <a:rPr lang="ru-RU" b="1" dirty="0" err="1" smtClean="0"/>
              <a:t>Timed</a:t>
            </a:r>
            <a:r>
              <a:rPr lang="ru-RU" b="1" dirty="0" smtClean="0"/>
              <a:t> </a:t>
            </a:r>
            <a:r>
              <a:rPr lang="ru-RU" b="1" dirty="0"/>
              <a:t>- определенные во времени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4" y="332656"/>
            <a:ext cx="3333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3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971880"/>
            <a:ext cx="7442026" cy="3886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u="sng" dirty="0"/>
              <a:t>Цели должны быть:</a:t>
            </a:r>
          </a:p>
          <a:p>
            <a:pPr marL="0" indent="0">
              <a:buNone/>
            </a:pPr>
            <a:r>
              <a:rPr lang="ru-RU" sz="3600" b="1" dirty="0"/>
              <a:t>К – конкретными</a:t>
            </a:r>
          </a:p>
          <a:p>
            <a:pPr marL="0" indent="0">
              <a:buNone/>
            </a:pPr>
            <a:r>
              <a:rPr lang="ru-RU" sz="3600" b="1" dirty="0"/>
              <a:t>Р – реалистичными</a:t>
            </a:r>
          </a:p>
          <a:p>
            <a:pPr marL="0" indent="0">
              <a:buNone/>
            </a:pPr>
            <a:r>
              <a:rPr lang="ru-RU" sz="3600" b="1" dirty="0" smtClean="0"/>
              <a:t>О </a:t>
            </a:r>
            <a:r>
              <a:rPr lang="ru-RU" sz="3600" b="1" dirty="0"/>
              <a:t>– </a:t>
            </a:r>
            <a:r>
              <a:rPr lang="ru-RU" sz="3600" b="1" dirty="0" smtClean="0"/>
              <a:t>ограничены </a:t>
            </a:r>
            <a:r>
              <a:rPr lang="ru-RU" sz="3600" b="1" dirty="0"/>
              <a:t>по </a:t>
            </a:r>
            <a:r>
              <a:rPr lang="ru-RU" sz="3600" b="1" dirty="0" smtClean="0"/>
              <a:t>времени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 smtClean="0"/>
              <a:t>В </a:t>
            </a:r>
            <a:r>
              <a:rPr lang="ru-RU" sz="3600" b="1" dirty="0"/>
              <a:t>– </a:t>
            </a:r>
            <a:r>
              <a:rPr lang="ru-RU" sz="3600" b="1" dirty="0" smtClean="0"/>
              <a:t>важными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 smtClean="0"/>
              <a:t>И </a:t>
            </a:r>
            <a:r>
              <a:rPr lang="ru-RU" sz="3600" b="1" dirty="0"/>
              <a:t>– измеряемые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4"/>
          <a:stretch/>
        </p:blipFill>
        <p:spPr bwMode="auto">
          <a:xfrm>
            <a:off x="7416992" y="0"/>
            <a:ext cx="172700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981077" cy="22897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440" y="1762683"/>
            <a:ext cx="6228184" cy="105422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</a:rPr>
              <a:t>Принцип «КРОВИ»</a:t>
            </a:r>
            <a:endParaRPr lang="ru-RU" sz="44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Парето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52"/>
          <a:stretch/>
        </p:blipFill>
        <p:spPr bwMode="auto">
          <a:xfrm>
            <a:off x="539552" y="1556792"/>
            <a:ext cx="7825830" cy="34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23528" y="5229200"/>
            <a:ext cx="8594154" cy="16288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600" b="1" dirty="0" smtClean="0"/>
              <a:t>80% времени=20% результат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                  80% результат=20%</a:t>
            </a:r>
            <a:r>
              <a:rPr lang="ru-RU" b="1" dirty="0" smtClean="0"/>
              <a:t>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63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99729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840</TotalTime>
  <Words>291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ПСИХОЛОГИЯ УПРАВЛЕНИЯ ВРЕМЕНЕМ</vt:lpstr>
      <vt:lpstr>Вспомним правила:</vt:lpstr>
      <vt:lpstr>Презентация PowerPoint</vt:lpstr>
      <vt:lpstr>Как организована твоя жизнь?</vt:lpstr>
      <vt:lpstr>Хронофаги</vt:lpstr>
      <vt:lpstr>ТЕОРИЯ  SMART</vt:lpstr>
      <vt:lpstr>Принцип «КРОВИ»</vt:lpstr>
      <vt:lpstr>Правило Парето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УПРАВЛЕНИЯ ВРЕМЕНЕМ</dc:title>
  <dc:creator>1</dc:creator>
  <cp:lastModifiedBy>1</cp:lastModifiedBy>
  <cp:revision>29</cp:revision>
  <dcterms:created xsi:type="dcterms:W3CDTF">2016-10-22T15:32:30Z</dcterms:created>
  <dcterms:modified xsi:type="dcterms:W3CDTF">2017-01-20T09:01:20Z</dcterms:modified>
</cp:coreProperties>
</file>