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71" autoAdjust="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783A41-7124-4627-B5A8-53C15A41D08D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9AE4F2C-BC6F-4CF1-A2D6-92E8516ECB9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7772400" cy="1470025"/>
          </a:xfrm>
        </p:spPr>
        <p:txBody>
          <a:bodyPr/>
          <a:lstStyle/>
          <a:p>
            <a:r>
              <a:rPr lang="ru-RU" dirty="0" smtClean="0"/>
              <a:t>Эталон 1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132856"/>
            <a:ext cx="4572000" cy="39703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1)омонимы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2)антонимы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3)синонимы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4)устаревшие слова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5)профессионализм: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6)диалектизмами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7)неологизмы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8)эмоционально окрашенные слова</a:t>
            </a:r>
          </a:p>
        </p:txBody>
      </p:sp>
    </p:spTree>
    <p:extLst>
      <p:ext uri="{BB962C8B-B14F-4D97-AF65-F5344CB8AC3E}">
        <p14:creationId xmlns:p14="http://schemas.microsoft.com/office/powerpoint/2010/main" val="168992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607500"/>
            <a:ext cx="2880320" cy="313932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numCol="2">
            <a:spAutoFit/>
          </a:bodyPr>
          <a:lstStyle/>
          <a:p>
            <a:r>
              <a:rPr lang="ru-RU" dirty="0" smtClean="0"/>
              <a:t>1.Ворковать        </a:t>
            </a:r>
            <a:r>
              <a:rPr lang="ru-RU" dirty="0"/>
              <a:t>	</a:t>
            </a:r>
          </a:p>
          <a:p>
            <a:r>
              <a:rPr lang="ru-RU" dirty="0" smtClean="0"/>
              <a:t>голубцы</a:t>
            </a:r>
            <a:endParaRPr lang="ru-RU" dirty="0"/>
          </a:p>
          <a:p>
            <a:r>
              <a:rPr lang="ru-RU" dirty="0" smtClean="0"/>
              <a:t>воевода</a:t>
            </a:r>
            <a:endParaRPr lang="ru-RU" dirty="0"/>
          </a:p>
          <a:p>
            <a:r>
              <a:rPr lang="ru-RU" dirty="0" smtClean="0"/>
              <a:t>самовар</a:t>
            </a:r>
            <a:endParaRPr lang="ru-RU" dirty="0"/>
          </a:p>
          <a:p>
            <a:r>
              <a:rPr lang="ru-RU" dirty="0" smtClean="0"/>
              <a:t>хорошо</a:t>
            </a:r>
            <a:endParaRPr lang="ru-RU" dirty="0"/>
          </a:p>
          <a:p>
            <a:r>
              <a:rPr lang="ru-RU" dirty="0" smtClean="0"/>
              <a:t>сегодня</a:t>
            </a:r>
            <a:endParaRPr lang="ru-RU" dirty="0"/>
          </a:p>
          <a:p>
            <a:r>
              <a:rPr lang="ru-RU" dirty="0" smtClean="0"/>
              <a:t>скворец</a:t>
            </a:r>
            <a:endParaRPr lang="ru-RU" dirty="0"/>
          </a:p>
          <a:p>
            <a:r>
              <a:rPr lang="ru-RU" dirty="0" smtClean="0"/>
              <a:t>рокотать</a:t>
            </a:r>
            <a:endParaRPr lang="ru-RU" dirty="0"/>
          </a:p>
          <a:p>
            <a:r>
              <a:rPr lang="ru-RU" dirty="0" smtClean="0"/>
              <a:t>сарафан</a:t>
            </a:r>
            <a:endParaRPr lang="ru-RU" dirty="0"/>
          </a:p>
          <a:p>
            <a:r>
              <a:rPr lang="ru-RU" dirty="0" smtClean="0"/>
              <a:t>хождение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23928" y="332656"/>
            <a:ext cx="2088232" cy="40626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400" dirty="0"/>
              <a:t>2.футбол</a:t>
            </a:r>
          </a:p>
          <a:p>
            <a:pPr algn="just"/>
            <a:r>
              <a:rPr lang="ru-RU" sz="2400" dirty="0"/>
              <a:t>гардероб</a:t>
            </a:r>
          </a:p>
          <a:p>
            <a:pPr algn="just"/>
            <a:r>
              <a:rPr lang="ru-RU" sz="2400" dirty="0"/>
              <a:t>чемпион</a:t>
            </a:r>
          </a:p>
          <a:p>
            <a:pPr algn="just"/>
            <a:r>
              <a:rPr lang="ru-RU" sz="2400" dirty="0"/>
              <a:t>навигация</a:t>
            </a:r>
          </a:p>
          <a:p>
            <a:pPr algn="just"/>
            <a:r>
              <a:rPr lang="ru-RU" sz="2400" dirty="0"/>
              <a:t>комбинезон</a:t>
            </a:r>
          </a:p>
          <a:p>
            <a:pPr algn="just"/>
            <a:r>
              <a:rPr lang="ru-RU" sz="2400" dirty="0"/>
              <a:t>габарит</a:t>
            </a:r>
          </a:p>
          <a:p>
            <a:pPr algn="just"/>
            <a:r>
              <a:rPr lang="ru-RU" sz="2400" dirty="0"/>
              <a:t>аромат</a:t>
            </a:r>
          </a:p>
          <a:p>
            <a:pPr algn="just"/>
            <a:r>
              <a:rPr lang="ru-RU" sz="2400" dirty="0"/>
              <a:t>нокаут</a:t>
            </a:r>
          </a:p>
          <a:p>
            <a:pPr algn="just"/>
            <a:r>
              <a:rPr lang="ru-RU" sz="2400" dirty="0"/>
              <a:t>колорит</a:t>
            </a:r>
          </a:p>
          <a:p>
            <a:pPr algn="just"/>
            <a:r>
              <a:rPr lang="ru-RU" sz="2400" dirty="0"/>
              <a:t>вестибюль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8813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dirty="0"/>
              <a:t>1.Дуб, липа ,ель, сосна, клен, лес, лист, ветка ,кора, корень, черемуха.</a:t>
            </a:r>
          </a:p>
          <a:p>
            <a:r>
              <a:rPr lang="ru-RU" dirty="0"/>
              <a:t>2.дом, сени, пол, кров</a:t>
            </a:r>
          </a:p>
          <a:p>
            <a:r>
              <a:rPr lang="ru-RU" dirty="0"/>
              <a:t>3.ткать, ковать, сечь, челнок</a:t>
            </a:r>
          </a:p>
          <a:p>
            <a:r>
              <a:rPr lang="ru-RU" dirty="0"/>
              <a:t>4.курица, гусь, соловей, скворец, зяблик, белка</a:t>
            </a:r>
          </a:p>
          <a:p>
            <a:r>
              <a:rPr lang="ru-RU" dirty="0"/>
              <a:t>4.квас , кисель, сыр, сало</a:t>
            </a:r>
          </a:p>
          <a:p>
            <a:r>
              <a:rPr lang="ru-RU" dirty="0"/>
              <a:t>5.сегодня, внезапно</a:t>
            </a:r>
          </a:p>
          <a:p>
            <a:r>
              <a:rPr lang="ru-RU" dirty="0"/>
              <a:t>6.сорок, девяносто</a:t>
            </a:r>
          </a:p>
          <a:p>
            <a:r>
              <a:rPr lang="ru-RU" dirty="0"/>
              <a:t>7.сизый , хороший.</a:t>
            </a:r>
          </a:p>
          <a:p>
            <a:r>
              <a:rPr lang="ru-RU" dirty="0"/>
              <a:t>8.Мать, отец.</a:t>
            </a:r>
          </a:p>
        </p:txBody>
      </p:sp>
    </p:spTree>
    <p:extLst>
      <p:ext uri="{BB962C8B-B14F-4D97-AF65-F5344CB8AC3E}">
        <p14:creationId xmlns:p14="http://schemas.microsoft.com/office/powerpoint/2010/main" val="370375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620688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Эталон: К исконно русским можно отнести: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1.Слова, связанные с растительным миром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2.Некоторые названия трудовых процессов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3.Некоторые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трудовых процессов и орудий труда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4.Некотрые названия жилища и его частей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5.Некоторые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домашних и лесных птиц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6.Некоторые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продуктов питания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7.Некоторые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единицы счета</a:t>
            </a:r>
          </a:p>
        </p:txBody>
      </p:sp>
    </p:spTree>
    <p:extLst>
      <p:ext uri="{BB962C8B-B14F-4D97-AF65-F5344CB8AC3E}">
        <p14:creationId xmlns:p14="http://schemas.microsoft.com/office/powerpoint/2010/main" val="409814657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</TotalTime>
  <Words>137</Words>
  <Application>Microsoft Office PowerPoint</Application>
  <PresentationFormat>Экран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Эталон 1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Эталон 1</dc:title>
  <dc:creator>Любовь</dc:creator>
  <cp:lastModifiedBy>Любовь</cp:lastModifiedBy>
  <cp:revision>3</cp:revision>
  <dcterms:created xsi:type="dcterms:W3CDTF">2017-01-19T13:53:41Z</dcterms:created>
  <dcterms:modified xsi:type="dcterms:W3CDTF">2017-01-19T16:20:24Z</dcterms:modified>
</cp:coreProperties>
</file>