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4" r:id="rId3"/>
    <p:sldId id="315" r:id="rId4"/>
    <p:sldId id="316" r:id="rId5"/>
    <p:sldId id="322" r:id="rId6"/>
    <p:sldId id="317" r:id="rId7"/>
    <p:sldId id="320" r:id="rId8"/>
    <p:sldId id="352" r:id="rId9"/>
    <p:sldId id="257" r:id="rId10"/>
    <p:sldId id="305" r:id="rId11"/>
    <p:sldId id="306" r:id="rId12"/>
    <p:sldId id="308" r:id="rId13"/>
    <p:sldId id="337" r:id="rId14"/>
    <p:sldId id="326" r:id="rId15"/>
    <p:sldId id="327" r:id="rId16"/>
    <p:sldId id="328" r:id="rId17"/>
    <p:sldId id="329" r:id="rId18"/>
    <p:sldId id="330" r:id="rId19"/>
    <p:sldId id="331" r:id="rId20"/>
    <p:sldId id="334" r:id="rId21"/>
    <p:sldId id="355" r:id="rId22"/>
    <p:sldId id="340" r:id="rId23"/>
    <p:sldId id="344" r:id="rId24"/>
    <p:sldId id="360" r:id="rId25"/>
    <p:sldId id="361" r:id="rId26"/>
    <p:sldId id="356" r:id="rId27"/>
    <p:sldId id="347" r:id="rId28"/>
    <p:sldId id="349" r:id="rId29"/>
    <p:sldId id="312" r:id="rId30"/>
    <p:sldId id="274" r:id="rId31"/>
    <p:sldId id="364" r:id="rId32"/>
    <p:sldId id="363" r:id="rId33"/>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F6F5"/>
    <a:srgbClr val="FF66CC"/>
    <a:srgbClr val="6BCBCB"/>
    <a:srgbClr val="3AE6A0"/>
    <a:srgbClr val="C76FC9"/>
    <a:srgbClr val="66FF66"/>
    <a:srgbClr val="D99CF2"/>
    <a:srgbClr val="9900CC"/>
    <a:srgbClr val="FF505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76" autoAdjust="0"/>
  </p:normalViewPr>
  <p:slideViewPr>
    <p:cSldViewPr>
      <p:cViewPr>
        <p:scale>
          <a:sx n="80" d="100"/>
          <a:sy n="80" d="100"/>
        </p:scale>
        <p:origin x="-86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4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A4F97E-BAE0-4326-83D6-0C77D8873157}" type="doc">
      <dgm:prSet loTypeId="urn:microsoft.com/office/officeart/2005/8/layout/hList3" loCatId="list" qsTypeId="urn:microsoft.com/office/officeart/2005/8/quickstyle/simple1" qsCatId="simple" csTypeId="urn:microsoft.com/office/officeart/2005/8/colors/colorful5" csCatId="colorful" phldr="1"/>
      <dgm:spPr/>
      <dgm:t>
        <a:bodyPr/>
        <a:lstStyle/>
        <a:p>
          <a:endParaRPr lang="ru-RU"/>
        </a:p>
      </dgm:t>
    </dgm:pt>
    <dgm:pt modelId="{680EB018-74DA-4447-A5B2-18BAB47B3A59}">
      <dgm:prSet phldrT="[Текст]"/>
      <dgm:spPr/>
      <dgm:t>
        <a:bodyPr/>
        <a:lstStyle/>
        <a:p>
          <a:r>
            <a:rPr lang="ru-RU" u="sng" dirty="0" smtClean="0">
              <a:effectLst/>
              <a:latin typeface="Times New Roman"/>
              <a:ea typeface="Times New Roman"/>
            </a:rPr>
            <a:t>Принципы словарной работы</a:t>
          </a:r>
          <a:br>
            <a:rPr lang="ru-RU" u="sng" dirty="0" smtClean="0">
              <a:effectLst/>
              <a:latin typeface="Times New Roman"/>
              <a:ea typeface="Times New Roman"/>
            </a:rPr>
          </a:br>
          <a:r>
            <a:rPr lang="ru-RU" dirty="0" smtClean="0">
              <a:effectLst/>
              <a:latin typeface="Times New Roman"/>
              <a:ea typeface="Times New Roman"/>
            </a:rPr>
            <a:t> определяют</a:t>
          </a:r>
          <a:endParaRPr lang="ru-RU" dirty="0"/>
        </a:p>
      </dgm:t>
    </dgm:pt>
    <dgm:pt modelId="{82A66234-BB59-4EAC-8E27-C1769C0CEF42}" type="parTrans" cxnId="{D4646264-866E-418C-A7A1-2A8592B50643}">
      <dgm:prSet/>
      <dgm:spPr/>
      <dgm:t>
        <a:bodyPr/>
        <a:lstStyle/>
        <a:p>
          <a:endParaRPr lang="ru-RU"/>
        </a:p>
      </dgm:t>
    </dgm:pt>
    <dgm:pt modelId="{FCFA32F0-CB08-4210-9C3D-200BEE749D29}" type="sibTrans" cxnId="{D4646264-866E-418C-A7A1-2A8592B50643}">
      <dgm:prSet/>
      <dgm:spPr/>
      <dgm:t>
        <a:bodyPr/>
        <a:lstStyle/>
        <a:p>
          <a:endParaRPr lang="ru-RU"/>
        </a:p>
      </dgm:t>
    </dgm:pt>
    <dgm:pt modelId="{0F312077-81D2-4B21-A3B5-F530F2692CDB}">
      <dgm:prSet phldrT="[Текст]"/>
      <dgm:spPr>
        <a:solidFill>
          <a:srgbClr val="92D050"/>
        </a:solidFill>
      </dgm:spPr>
      <dgm:t>
        <a:bodyPr/>
        <a:lstStyle/>
        <a:p>
          <a:r>
            <a:rPr lang="ru-RU" dirty="0" smtClean="0">
              <a:effectLst/>
              <a:latin typeface="Times New Roman"/>
              <a:ea typeface="Times New Roman"/>
            </a:rPr>
            <a:t>Содержание</a:t>
          </a:r>
          <a:endParaRPr lang="ru-RU" dirty="0"/>
        </a:p>
      </dgm:t>
    </dgm:pt>
    <dgm:pt modelId="{B4ED5312-1140-4FB6-B168-29EB7A2E1987}" type="parTrans" cxnId="{9650AA71-0C74-4ABA-9289-9530BFDFD0D3}">
      <dgm:prSet/>
      <dgm:spPr/>
      <dgm:t>
        <a:bodyPr/>
        <a:lstStyle/>
        <a:p>
          <a:endParaRPr lang="ru-RU"/>
        </a:p>
      </dgm:t>
    </dgm:pt>
    <dgm:pt modelId="{70FDB52C-7B17-4E66-844F-B099D8CC677D}" type="sibTrans" cxnId="{9650AA71-0C74-4ABA-9289-9530BFDFD0D3}">
      <dgm:prSet/>
      <dgm:spPr/>
      <dgm:t>
        <a:bodyPr/>
        <a:lstStyle/>
        <a:p>
          <a:endParaRPr lang="ru-RU"/>
        </a:p>
      </dgm:t>
    </dgm:pt>
    <dgm:pt modelId="{108D98CE-C363-4EE1-ACDB-2DB90E75F428}">
      <dgm:prSet phldrT="[Текст]"/>
      <dgm:spPr/>
      <dgm:t>
        <a:bodyPr/>
        <a:lstStyle/>
        <a:p>
          <a:r>
            <a:rPr lang="ru-RU" dirty="0" smtClean="0">
              <a:effectLst/>
              <a:latin typeface="Times New Roman"/>
              <a:ea typeface="Times New Roman"/>
            </a:rPr>
            <a:t>Формы организации</a:t>
          </a:r>
          <a:endParaRPr lang="ru-RU" dirty="0"/>
        </a:p>
      </dgm:t>
    </dgm:pt>
    <dgm:pt modelId="{7BD95A6E-2B06-4F13-88C3-A5B2E41F4850}" type="parTrans" cxnId="{EC5261C2-7C2E-401B-AC41-38EF6A4F7806}">
      <dgm:prSet/>
      <dgm:spPr/>
      <dgm:t>
        <a:bodyPr/>
        <a:lstStyle/>
        <a:p>
          <a:endParaRPr lang="ru-RU"/>
        </a:p>
      </dgm:t>
    </dgm:pt>
    <dgm:pt modelId="{16FA01D9-4E6D-42B1-B256-8616697EEB94}" type="sibTrans" cxnId="{EC5261C2-7C2E-401B-AC41-38EF6A4F7806}">
      <dgm:prSet/>
      <dgm:spPr/>
      <dgm:t>
        <a:bodyPr/>
        <a:lstStyle/>
        <a:p>
          <a:endParaRPr lang="ru-RU"/>
        </a:p>
      </dgm:t>
    </dgm:pt>
    <dgm:pt modelId="{9854020E-C3C0-4B84-A455-ABF92982C518}">
      <dgm:prSet phldrT="[Текст]"/>
      <dgm:spPr/>
      <dgm:t>
        <a:bodyPr/>
        <a:lstStyle/>
        <a:p>
          <a:r>
            <a:rPr lang="ru-RU" smtClean="0">
              <a:effectLst/>
              <a:latin typeface="Times New Roman"/>
              <a:ea typeface="Times New Roman"/>
            </a:rPr>
            <a:t>Методы</a:t>
          </a:r>
          <a:endParaRPr lang="ru-RU" dirty="0"/>
        </a:p>
      </dgm:t>
    </dgm:pt>
    <dgm:pt modelId="{2A56591B-FE4E-4E6C-A255-BA7E6C7FB386}" type="parTrans" cxnId="{9B63ED46-618E-496A-BC57-AF69AF2C9289}">
      <dgm:prSet/>
      <dgm:spPr/>
      <dgm:t>
        <a:bodyPr/>
        <a:lstStyle/>
        <a:p>
          <a:endParaRPr lang="ru-RU"/>
        </a:p>
      </dgm:t>
    </dgm:pt>
    <dgm:pt modelId="{73D0EBEC-E04A-4E8F-84B9-E8C9D9781A30}" type="sibTrans" cxnId="{9B63ED46-618E-496A-BC57-AF69AF2C9289}">
      <dgm:prSet/>
      <dgm:spPr/>
      <dgm:t>
        <a:bodyPr/>
        <a:lstStyle/>
        <a:p>
          <a:endParaRPr lang="ru-RU"/>
        </a:p>
      </dgm:t>
    </dgm:pt>
    <dgm:pt modelId="{39EE6BC8-AF99-448F-B092-F82BDD1CA4AB}">
      <dgm:prSet/>
      <dgm:spPr/>
      <dgm:t>
        <a:bodyPr/>
        <a:lstStyle/>
        <a:p>
          <a:endParaRPr lang="ru-RU" dirty="0"/>
        </a:p>
      </dgm:t>
    </dgm:pt>
    <dgm:pt modelId="{656D56AC-D503-40EE-B091-7695706D8057}" type="parTrans" cxnId="{295494C0-D1BB-40AE-B657-6CFCE0640939}">
      <dgm:prSet/>
      <dgm:spPr/>
      <dgm:t>
        <a:bodyPr/>
        <a:lstStyle/>
        <a:p>
          <a:endParaRPr lang="ru-RU"/>
        </a:p>
      </dgm:t>
    </dgm:pt>
    <dgm:pt modelId="{D28A2662-0FE6-475D-BC51-C269F4A2284F}" type="sibTrans" cxnId="{295494C0-D1BB-40AE-B657-6CFCE0640939}">
      <dgm:prSet/>
      <dgm:spPr/>
      <dgm:t>
        <a:bodyPr/>
        <a:lstStyle/>
        <a:p>
          <a:endParaRPr lang="ru-RU"/>
        </a:p>
      </dgm:t>
    </dgm:pt>
    <dgm:pt modelId="{7369868B-9C2E-437D-AE67-4683433D9CED}">
      <dgm:prSet phldrT="[Текст]"/>
      <dgm:spPr>
        <a:solidFill>
          <a:srgbClr val="00B050"/>
        </a:solidFill>
      </dgm:spPr>
      <dgm:t>
        <a:bodyPr/>
        <a:lstStyle/>
        <a:p>
          <a:r>
            <a:rPr lang="ru-RU" dirty="0" smtClean="0"/>
            <a:t>Приемы</a:t>
          </a:r>
          <a:endParaRPr lang="ru-RU" dirty="0"/>
        </a:p>
      </dgm:t>
    </dgm:pt>
    <dgm:pt modelId="{FD9D1D2E-1268-4253-8B0C-F444772C5624}" type="parTrans" cxnId="{5BC3F462-A358-46E6-B33D-E2F8F5B0960C}">
      <dgm:prSet/>
      <dgm:spPr/>
      <dgm:t>
        <a:bodyPr/>
        <a:lstStyle/>
        <a:p>
          <a:endParaRPr lang="ru-RU"/>
        </a:p>
      </dgm:t>
    </dgm:pt>
    <dgm:pt modelId="{419E51D6-19FC-42BD-A7A9-AACD9D1110B6}" type="sibTrans" cxnId="{5BC3F462-A358-46E6-B33D-E2F8F5B0960C}">
      <dgm:prSet/>
      <dgm:spPr/>
      <dgm:t>
        <a:bodyPr/>
        <a:lstStyle/>
        <a:p>
          <a:endParaRPr lang="ru-RU"/>
        </a:p>
      </dgm:t>
    </dgm:pt>
    <dgm:pt modelId="{911EBB67-7D62-475D-99BE-B3A685749208}" type="pres">
      <dgm:prSet presAssocID="{41A4F97E-BAE0-4326-83D6-0C77D8873157}" presName="composite" presStyleCnt="0">
        <dgm:presLayoutVars>
          <dgm:chMax val="1"/>
          <dgm:dir/>
          <dgm:resizeHandles val="exact"/>
        </dgm:presLayoutVars>
      </dgm:prSet>
      <dgm:spPr/>
      <dgm:t>
        <a:bodyPr/>
        <a:lstStyle/>
        <a:p>
          <a:endParaRPr lang="ru-RU"/>
        </a:p>
      </dgm:t>
    </dgm:pt>
    <dgm:pt modelId="{E3E49A45-40DA-4BBF-8A04-96E9A9E8BA76}" type="pres">
      <dgm:prSet presAssocID="{680EB018-74DA-4447-A5B2-18BAB47B3A59}" presName="roof" presStyleLbl="dkBgShp" presStyleIdx="0" presStyleCnt="2" custLinFactNeighborX="-749" custLinFactNeighborY="-94832"/>
      <dgm:spPr/>
      <dgm:t>
        <a:bodyPr/>
        <a:lstStyle/>
        <a:p>
          <a:endParaRPr lang="ru-RU"/>
        </a:p>
      </dgm:t>
    </dgm:pt>
    <dgm:pt modelId="{23FD62AC-4497-4FAB-8359-C9BE6011EED4}" type="pres">
      <dgm:prSet presAssocID="{680EB018-74DA-4447-A5B2-18BAB47B3A59}" presName="pillars" presStyleCnt="0"/>
      <dgm:spPr/>
    </dgm:pt>
    <dgm:pt modelId="{4D8E2A3A-1C27-4585-9D4D-6F062A69ACA9}" type="pres">
      <dgm:prSet presAssocID="{680EB018-74DA-4447-A5B2-18BAB47B3A59}" presName="pillar1" presStyleLbl="node1" presStyleIdx="0" presStyleCnt="4">
        <dgm:presLayoutVars>
          <dgm:bulletEnabled val="1"/>
        </dgm:presLayoutVars>
      </dgm:prSet>
      <dgm:spPr/>
      <dgm:t>
        <a:bodyPr/>
        <a:lstStyle/>
        <a:p>
          <a:endParaRPr lang="ru-RU"/>
        </a:p>
      </dgm:t>
    </dgm:pt>
    <dgm:pt modelId="{9E486DC3-C78D-438A-B137-A33EC82F6173}" type="pres">
      <dgm:prSet presAssocID="{108D98CE-C363-4EE1-ACDB-2DB90E75F428}" presName="pillarX" presStyleLbl="node1" presStyleIdx="1" presStyleCnt="4">
        <dgm:presLayoutVars>
          <dgm:bulletEnabled val="1"/>
        </dgm:presLayoutVars>
      </dgm:prSet>
      <dgm:spPr/>
      <dgm:t>
        <a:bodyPr/>
        <a:lstStyle/>
        <a:p>
          <a:endParaRPr lang="ru-RU"/>
        </a:p>
      </dgm:t>
    </dgm:pt>
    <dgm:pt modelId="{30E75F2C-8F48-46F0-AEA0-CCB72DCFC6C5}" type="pres">
      <dgm:prSet presAssocID="{9854020E-C3C0-4B84-A455-ABF92982C518}" presName="pillarX" presStyleLbl="node1" presStyleIdx="2" presStyleCnt="4">
        <dgm:presLayoutVars>
          <dgm:bulletEnabled val="1"/>
        </dgm:presLayoutVars>
      </dgm:prSet>
      <dgm:spPr/>
      <dgm:t>
        <a:bodyPr/>
        <a:lstStyle/>
        <a:p>
          <a:endParaRPr lang="ru-RU"/>
        </a:p>
      </dgm:t>
    </dgm:pt>
    <dgm:pt modelId="{9593F692-3F95-4435-A6E8-5C18DDC3A64A}" type="pres">
      <dgm:prSet presAssocID="{7369868B-9C2E-437D-AE67-4683433D9CED}" presName="pillarX" presStyleLbl="node1" presStyleIdx="3" presStyleCnt="4">
        <dgm:presLayoutVars>
          <dgm:bulletEnabled val="1"/>
        </dgm:presLayoutVars>
      </dgm:prSet>
      <dgm:spPr/>
      <dgm:t>
        <a:bodyPr/>
        <a:lstStyle/>
        <a:p>
          <a:endParaRPr lang="ru-RU"/>
        </a:p>
      </dgm:t>
    </dgm:pt>
    <dgm:pt modelId="{B430E2C7-47D5-47EB-887C-F103658FE4ED}" type="pres">
      <dgm:prSet presAssocID="{680EB018-74DA-4447-A5B2-18BAB47B3A59}" presName="base" presStyleLbl="dkBgShp" presStyleIdx="1" presStyleCnt="2" custLinFactNeighborY="4114"/>
      <dgm:spPr/>
    </dgm:pt>
  </dgm:ptLst>
  <dgm:cxnLst>
    <dgm:cxn modelId="{16E10F50-CC96-4351-B7B2-7479DAA358F4}" type="presOf" srcId="{7369868B-9C2E-437D-AE67-4683433D9CED}" destId="{9593F692-3F95-4435-A6E8-5C18DDC3A64A}" srcOrd="0" destOrd="0" presId="urn:microsoft.com/office/officeart/2005/8/layout/hList3"/>
    <dgm:cxn modelId="{5BC3F462-A358-46E6-B33D-E2F8F5B0960C}" srcId="{680EB018-74DA-4447-A5B2-18BAB47B3A59}" destId="{7369868B-9C2E-437D-AE67-4683433D9CED}" srcOrd="3" destOrd="0" parTransId="{FD9D1D2E-1268-4253-8B0C-F444772C5624}" sibTransId="{419E51D6-19FC-42BD-A7A9-AACD9D1110B6}"/>
    <dgm:cxn modelId="{2A5956F7-9F55-4D28-8119-B93BDBB8B55D}" type="presOf" srcId="{680EB018-74DA-4447-A5B2-18BAB47B3A59}" destId="{E3E49A45-40DA-4BBF-8A04-96E9A9E8BA76}" srcOrd="0" destOrd="0" presId="urn:microsoft.com/office/officeart/2005/8/layout/hList3"/>
    <dgm:cxn modelId="{3A3CB9AD-7FD3-49F0-8461-43AEE998596F}" type="presOf" srcId="{41A4F97E-BAE0-4326-83D6-0C77D8873157}" destId="{911EBB67-7D62-475D-99BE-B3A685749208}" srcOrd="0" destOrd="0" presId="urn:microsoft.com/office/officeart/2005/8/layout/hList3"/>
    <dgm:cxn modelId="{9650AA71-0C74-4ABA-9289-9530BFDFD0D3}" srcId="{680EB018-74DA-4447-A5B2-18BAB47B3A59}" destId="{0F312077-81D2-4B21-A3B5-F530F2692CDB}" srcOrd="0" destOrd="0" parTransId="{B4ED5312-1140-4FB6-B168-29EB7A2E1987}" sibTransId="{70FDB52C-7B17-4E66-844F-B099D8CC677D}"/>
    <dgm:cxn modelId="{27CE72A0-B623-4D49-91F4-8FFCA8B2B398}" type="presOf" srcId="{9854020E-C3C0-4B84-A455-ABF92982C518}" destId="{30E75F2C-8F48-46F0-AEA0-CCB72DCFC6C5}" srcOrd="0" destOrd="0" presId="urn:microsoft.com/office/officeart/2005/8/layout/hList3"/>
    <dgm:cxn modelId="{14B32F79-1FF7-4308-84AD-E81748DE2B02}" type="presOf" srcId="{108D98CE-C363-4EE1-ACDB-2DB90E75F428}" destId="{9E486DC3-C78D-438A-B137-A33EC82F6173}" srcOrd="0" destOrd="0" presId="urn:microsoft.com/office/officeart/2005/8/layout/hList3"/>
    <dgm:cxn modelId="{D4646264-866E-418C-A7A1-2A8592B50643}" srcId="{41A4F97E-BAE0-4326-83D6-0C77D8873157}" destId="{680EB018-74DA-4447-A5B2-18BAB47B3A59}" srcOrd="0" destOrd="0" parTransId="{82A66234-BB59-4EAC-8E27-C1769C0CEF42}" sibTransId="{FCFA32F0-CB08-4210-9C3D-200BEE749D29}"/>
    <dgm:cxn modelId="{EC5261C2-7C2E-401B-AC41-38EF6A4F7806}" srcId="{680EB018-74DA-4447-A5B2-18BAB47B3A59}" destId="{108D98CE-C363-4EE1-ACDB-2DB90E75F428}" srcOrd="1" destOrd="0" parTransId="{7BD95A6E-2B06-4F13-88C3-A5B2E41F4850}" sibTransId="{16FA01D9-4E6D-42B1-B256-8616697EEB94}"/>
    <dgm:cxn modelId="{C5B06D03-BBBD-4614-83CA-20E03C426E56}" type="presOf" srcId="{0F312077-81D2-4B21-A3B5-F530F2692CDB}" destId="{4D8E2A3A-1C27-4585-9D4D-6F062A69ACA9}" srcOrd="0" destOrd="0" presId="urn:microsoft.com/office/officeart/2005/8/layout/hList3"/>
    <dgm:cxn modelId="{295494C0-D1BB-40AE-B657-6CFCE0640939}" srcId="{41A4F97E-BAE0-4326-83D6-0C77D8873157}" destId="{39EE6BC8-AF99-448F-B092-F82BDD1CA4AB}" srcOrd="1" destOrd="0" parTransId="{656D56AC-D503-40EE-B091-7695706D8057}" sibTransId="{D28A2662-0FE6-475D-BC51-C269F4A2284F}"/>
    <dgm:cxn modelId="{9B63ED46-618E-496A-BC57-AF69AF2C9289}" srcId="{680EB018-74DA-4447-A5B2-18BAB47B3A59}" destId="{9854020E-C3C0-4B84-A455-ABF92982C518}" srcOrd="2" destOrd="0" parTransId="{2A56591B-FE4E-4E6C-A255-BA7E6C7FB386}" sibTransId="{73D0EBEC-E04A-4E8F-84B9-E8C9D9781A30}"/>
    <dgm:cxn modelId="{9B343EF0-DBF1-4E48-9E4F-4AFB455B8787}" type="presParOf" srcId="{911EBB67-7D62-475D-99BE-B3A685749208}" destId="{E3E49A45-40DA-4BBF-8A04-96E9A9E8BA76}" srcOrd="0" destOrd="0" presId="urn:microsoft.com/office/officeart/2005/8/layout/hList3"/>
    <dgm:cxn modelId="{D1EA37CE-7395-41F5-9695-C3E9670A84C8}" type="presParOf" srcId="{911EBB67-7D62-475D-99BE-B3A685749208}" destId="{23FD62AC-4497-4FAB-8359-C9BE6011EED4}" srcOrd="1" destOrd="0" presId="urn:microsoft.com/office/officeart/2005/8/layout/hList3"/>
    <dgm:cxn modelId="{F29603E8-8D5C-49B5-893D-1C38EF23AF52}" type="presParOf" srcId="{23FD62AC-4497-4FAB-8359-C9BE6011EED4}" destId="{4D8E2A3A-1C27-4585-9D4D-6F062A69ACA9}" srcOrd="0" destOrd="0" presId="urn:microsoft.com/office/officeart/2005/8/layout/hList3"/>
    <dgm:cxn modelId="{F403CBB0-40BB-457C-8ADA-5BC706FD9E3F}" type="presParOf" srcId="{23FD62AC-4497-4FAB-8359-C9BE6011EED4}" destId="{9E486DC3-C78D-438A-B137-A33EC82F6173}" srcOrd="1" destOrd="0" presId="urn:microsoft.com/office/officeart/2005/8/layout/hList3"/>
    <dgm:cxn modelId="{903672E8-7936-44C6-9E3E-34B41A5C6A83}" type="presParOf" srcId="{23FD62AC-4497-4FAB-8359-C9BE6011EED4}" destId="{30E75F2C-8F48-46F0-AEA0-CCB72DCFC6C5}" srcOrd="2" destOrd="0" presId="urn:microsoft.com/office/officeart/2005/8/layout/hList3"/>
    <dgm:cxn modelId="{D76C6993-16F6-4F46-A9C4-3C9DF641EB83}" type="presParOf" srcId="{23FD62AC-4497-4FAB-8359-C9BE6011EED4}" destId="{9593F692-3F95-4435-A6E8-5C18DDC3A64A}" srcOrd="3" destOrd="0" presId="urn:microsoft.com/office/officeart/2005/8/layout/hList3"/>
    <dgm:cxn modelId="{9DA71F83-3A0A-4162-B568-CE9E384AA96E}" type="presParOf" srcId="{911EBB67-7D62-475D-99BE-B3A685749208}" destId="{B430E2C7-47D5-47EB-887C-F103658FE4ED}"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2357180-47F7-4D3A-A67B-098F6A915748}" type="doc">
      <dgm:prSet loTypeId="urn:microsoft.com/office/officeart/2005/8/layout/hierarchy4" loCatId="list" qsTypeId="urn:microsoft.com/office/officeart/2005/8/quickstyle/3d4" qsCatId="3D" csTypeId="urn:microsoft.com/office/officeart/2005/8/colors/colorful3" csCatId="colorful" phldr="1"/>
      <dgm:spPr/>
      <dgm:t>
        <a:bodyPr/>
        <a:lstStyle/>
        <a:p>
          <a:endParaRPr lang="ru-RU"/>
        </a:p>
      </dgm:t>
    </dgm:pt>
    <dgm:pt modelId="{B16E93B5-C155-4B80-AB93-2EA9A815B324}">
      <dgm:prSet phldrT="[Текст]" custT="1"/>
      <dgm:spPr/>
      <dgm:t>
        <a:bodyPr/>
        <a:lstStyle/>
        <a:p>
          <a:r>
            <a:rPr lang="ru-RU" sz="3500" b="1" u="sng" dirty="0" smtClean="0">
              <a:ea typeface="Times New Roman"/>
              <a:cs typeface="Times New Roman"/>
            </a:rPr>
            <a:t>Словарь ребенка </a:t>
          </a:r>
        </a:p>
        <a:p>
          <a:r>
            <a:rPr lang="ru-RU" sz="2000" b="1" dirty="0" smtClean="0">
              <a:ea typeface="Times New Roman"/>
              <a:cs typeface="Times New Roman"/>
            </a:rPr>
            <a:t>развивается в ходе</a:t>
          </a:r>
          <a:endParaRPr lang="ru-RU" sz="2000" dirty="0"/>
        </a:p>
      </dgm:t>
    </dgm:pt>
    <dgm:pt modelId="{1EB4B5BD-672B-4B84-A6CA-24AFBB744B2D}" type="parTrans" cxnId="{86D4E888-3039-48B9-9283-D302B66F0734}">
      <dgm:prSet/>
      <dgm:spPr/>
      <dgm:t>
        <a:bodyPr/>
        <a:lstStyle/>
        <a:p>
          <a:endParaRPr lang="ru-RU"/>
        </a:p>
      </dgm:t>
    </dgm:pt>
    <dgm:pt modelId="{54E347C1-18BF-4638-8CC1-44CF2B4F7226}" type="sibTrans" cxnId="{86D4E888-3039-48B9-9283-D302B66F0734}">
      <dgm:prSet/>
      <dgm:spPr/>
      <dgm:t>
        <a:bodyPr/>
        <a:lstStyle/>
        <a:p>
          <a:endParaRPr lang="ru-RU"/>
        </a:p>
      </dgm:t>
    </dgm:pt>
    <dgm:pt modelId="{34D1A51C-AB49-4F7B-8F56-2D107ECDC76C}">
      <dgm:prSet phldrT="[Текст]" custT="1"/>
      <dgm:spPr/>
      <dgm:t>
        <a:bodyPr/>
        <a:lstStyle/>
        <a:p>
          <a:r>
            <a:rPr lang="ru-RU" sz="3600" b="1" dirty="0" smtClean="0">
              <a:ea typeface="Times New Roman"/>
              <a:cs typeface="Times New Roman"/>
            </a:rPr>
            <a:t>ознакомления с окружающим миром</a:t>
          </a:r>
          <a:endParaRPr lang="ru-RU" sz="3600" dirty="0"/>
        </a:p>
      </dgm:t>
    </dgm:pt>
    <dgm:pt modelId="{1011C54D-BE6F-47A7-908C-5C5B35AC5AB9}" type="parTrans" cxnId="{73A0D3DB-19DF-4BB6-A899-1EA8606B7934}">
      <dgm:prSet/>
      <dgm:spPr/>
      <dgm:t>
        <a:bodyPr/>
        <a:lstStyle/>
        <a:p>
          <a:endParaRPr lang="ru-RU"/>
        </a:p>
      </dgm:t>
    </dgm:pt>
    <dgm:pt modelId="{31AC8C13-228F-41A3-98AA-A4B9C62AE622}" type="sibTrans" cxnId="{73A0D3DB-19DF-4BB6-A899-1EA8606B7934}">
      <dgm:prSet/>
      <dgm:spPr/>
      <dgm:t>
        <a:bodyPr/>
        <a:lstStyle/>
        <a:p>
          <a:endParaRPr lang="ru-RU"/>
        </a:p>
      </dgm:t>
    </dgm:pt>
    <dgm:pt modelId="{86B58F72-C06A-47AA-B7DA-F806E4731E01}">
      <dgm:prSet phldrT="[Текст]"/>
      <dgm:spPr/>
      <dgm:t>
        <a:bodyPr/>
        <a:lstStyle/>
        <a:p>
          <a:r>
            <a:rPr lang="ru-RU" b="0" dirty="0" smtClean="0">
              <a:ea typeface="Times New Roman"/>
              <a:cs typeface="Times New Roman"/>
            </a:rPr>
            <a:t>с его </a:t>
          </a:r>
          <a:r>
            <a:rPr lang="ru-RU" b="1" u="sng" dirty="0" smtClean="0">
              <a:ea typeface="Times New Roman"/>
              <a:cs typeface="Times New Roman"/>
            </a:rPr>
            <a:t>предметами</a:t>
          </a:r>
          <a:r>
            <a:rPr lang="ru-RU" b="1" dirty="0" smtClean="0">
              <a:ea typeface="Times New Roman"/>
              <a:cs typeface="Times New Roman"/>
            </a:rPr>
            <a:t>, явлениями</a:t>
          </a:r>
          <a:endParaRPr lang="ru-RU" dirty="0"/>
        </a:p>
      </dgm:t>
    </dgm:pt>
    <dgm:pt modelId="{481B39FC-A70C-41DC-96CA-030B9518F4CD}" type="parTrans" cxnId="{D4A5AB56-4A0D-4796-A14D-7E741AAAE881}">
      <dgm:prSet/>
      <dgm:spPr/>
      <dgm:t>
        <a:bodyPr/>
        <a:lstStyle/>
        <a:p>
          <a:endParaRPr lang="ru-RU"/>
        </a:p>
      </dgm:t>
    </dgm:pt>
    <dgm:pt modelId="{64B732C8-FCAE-4064-94EA-6839CCE6EAD4}" type="sibTrans" cxnId="{D4A5AB56-4A0D-4796-A14D-7E741AAAE881}">
      <dgm:prSet/>
      <dgm:spPr/>
      <dgm:t>
        <a:bodyPr/>
        <a:lstStyle/>
        <a:p>
          <a:endParaRPr lang="ru-RU"/>
        </a:p>
      </dgm:t>
    </dgm:pt>
    <dgm:pt modelId="{AB0394C7-9AD6-43A9-96E4-052BE3548BAE}">
      <dgm:prSet phldrT="[Текст]"/>
      <dgm:spPr/>
      <dgm:t>
        <a:bodyPr/>
        <a:lstStyle/>
        <a:p>
          <a:r>
            <a:rPr lang="ru-RU" b="1" u="sng" dirty="0" smtClean="0"/>
            <a:t>признаками</a:t>
          </a:r>
          <a:r>
            <a:rPr lang="ru-RU" b="1" dirty="0" smtClean="0"/>
            <a:t> </a:t>
          </a:r>
          <a:r>
            <a:rPr lang="ru-RU" dirty="0" smtClean="0"/>
            <a:t>предметов</a:t>
          </a:r>
          <a:endParaRPr lang="ru-RU" dirty="0"/>
        </a:p>
      </dgm:t>
    </dgm:pt>
    <dgm:pt modelId="{70A99AA5-E1F4-4650-B102-CBF02CDCD935}" type="parTrans" cxnId="{D7CF8F11-2A84-46A9-88BE-A2A8CADBEFA5}">
      <dgm:prSet/>
      <dgm:spPr/>
      <dgm:t>
        <a:bodyPr/>
        <a:lstStyle/>
        <a:p>
          <a:endParaRPr lang="ru-RU"/>
        </a:p>
      </dgm:t>
    </dgm:pt>
    <dgm:pt modelId="{09283B08-45CB-4683-B4DE-4CE55B2C94BA}" type="sibTrans" cxnId="{D7CF8F11-2A84-46A9-88BE-A2A8CADBEFA5}">
      <dgm:prSet/>
      <dgm:spPr/>
      <dgm:t>
        <a:bodyPr/>
        <a:lstStyle/>
        <a:p>
          <a:endParaRPr lang="ru-RU"/>
        </a:p>
      </dgm:t>
    </dgm:pt>
    <dgm:pt modelId="{3B544F74-471E-493A-8F98-B6D975A24903}">
      <dgm:prSet phldrT="[Текст]"/>
      <dgm:spPr/>
      <dgm:t>
        <a:bodyPr/>
        <a:lstStyle/>
        <a:p>
          <a:r>
            <a:rPr lang="ru-RU" b="1" u="sng" dirty="0" smtClean="0"/>
            <a:t>действиями</a:t>
          </a:r>
          <a:r>
            <a:rPr lang="ru-RU" dirty="0" smtClean="0"/>
            <a:t> предметов</a:t>
          </a:r>
          <a:endParaRPr lang="ru-RU" dirty="0"/>
        </a:p>
      </dgm:t>
    </dgm:pt>
    <dgm:pt modelId="{BCB1C69B-D752-4739-BD37-19822948BF47}" type="parTrans" cxnId="{C9010AA9-0CFA-4334-8F72-20E07A19ECA5}">
      <dgm:prSet/>
      <dgm:spPr/>
      <dgm:t>
        <a:bodyPr/>
        <a:lstStyle/>
        <a:p>
          <a:endParaRPr lang="ru-RU"/>
        </a:p>
      </dgm:t>
    </dgm:pt>
    <dgm:pt modelId="{C9AE6212-329A-4BA8-9E22-3C3F8AA38102}" type="sibTrans" cxnId="{C9010AA9-0CFA-4334-8F72-20E07A19ECA5}">
      <dgm:prSet/>
      <dgm:spPr/>
      <dgm:t>
        <a:bodyPr/>
        <a:lstStyle/>
        <a:p>
          <a:endParaRPr lang="ru-RU"/>
        </a:p>
      </dgm:t>
    </dgm:pt>
    <dgm:pt modelId="{188D6F4B-AEBE-4430-BB64-98F2685DC906}" type="pres">
      <dgm:prSet presAssocID="{72357180-47F7-4D3A-A67B-098F6A915748}" presName="Name0" presStyleCnt="0">
        <dgm:presLayoutVars>
          <dgm:chPref val="1"/>
          <dgm:dir/>
          <dgm:animOne val="branch"/>
          <dgm:animLvl val="lvl"/>
          <dgm:resizeHandles/>
        </dgm:presLayoutVars>
      </dgm:prSet>
      <dgm:spPr/>
      <dgm:t>
        <a:bodyPr/>
        <a:lstStyle/>
        <a:p>
          <a:endParaRPr lang="ru-RU"/>
        </a:p>
      </dgm:t>
    </dgm:pt>
    <dgm:pt modelId="{10C05CD5-EFF0-4D25-8A42-AADEB8F09951}" type="pres">
      <dgm:prSet presAssocID="{B16E93B5-C155-4B80-AB93-2EA9A815B324}" presName="vertOne" presStyleCnt="0"/>
      <dgm:spPr/>
      <dgm:t>
        <a:bodyPr/>
        <a:lstStyle/>
        <a:p>
          <a:endParaRPr lang="ru-RU"/>
        </a:p>
      </dgm:t>
    </dgm:pt>
    <dgm:pt modelId="{04BD8033-B084-4443-9266-F05F194BF8AD}" type="pres">
      <dgm:prSet presAssocID="{B16E93B5-C155-4B80-AB93-2EA9A815B324}" presName="txOne" presStyleLbl="node0" presStyleIdx="0" presStyleCnt="1" custScaleY="21554" custLinFactNeighborX="803" custLinFactNeighborY="-89546">
        <dgm:presLayoutVars>
          <dgm:chPref val="3"/>
        </dgm:presLayoutVars>
      </dgm:prSet>
      <dgm:spPr/>
      <dgm:t>
        <a:bodyPr/>
        <a:lstStyle/>
        <a:p>
          <a:endParaRPr lang="ru-RU"/>
        </a:p>
      </dgm:t>
    </dgm:pt>
    <dgm:pt modelId="{9E5002B5-39D1-4977-A0FA-66853CFF78BD}" type="pres">
      <dgm:prSet presAssocID="{B16E93B5-C155-4B80-AB93-2EA9A815B324}" presName="parTransOne" presStyleCnt="0"/>
      <dgm:spPr/>
      <dgm:t>
        <a:bodyPr/>
        <a:lstStyle/>
        <a:p>
          <a:endParaRPr lang="ru-RU"/>
        </a:p>
      </dgm:t>
    </dgm:pt>
    <dgm:pt modelId="{A908E8A7-FF44-4639-83F1-C28C1B3C2E2E}" type="pres">
      <dgm:prSet presAssocID="{B16E93B5-C155-4B80-AB93-2EA9A815B324}" presName="horzOne" presStyleCnt="0"/>
      <dgm:spPr/>
      <dgm:t>
        <a:bodyPr/>
        <a:lstStyle/>
        <a:p>
          <a:endParaRPr lang="ru-RU"/>
        </a:p>
      </dgm:t>
    </dgm:pt>
    <dgm:pt modelId="{4F0AFC93-F9B4-4661-8E3D-B7943516B93D}" type="pres">
      <dgm:prSet presAssocID="{34D1A51C-AB49-4F7B-8F56-2D107ECDC76C}" presName="vertTwo" presStyleCnt="0"/>
      <dgm:spPr/>
      <dgm:t>
        <a:bodyPr/>
        <a:lstStyle/>
        <a:p>
          <a:endParaRPr lang="ru-RU"/>
        </a:p>
      </dgm:t>
    </dgm:pt>
    <dgm:pt modelId="{3B474635-BC02-497F-9951-FBCEDFECCA8A}" type="pres">
      <dgm:prSet presAssocID="{34D1A51C-AB49-4F7B-8F56-2D107ECDC76C}" presName="txTwo" presStyleLbl="node2" presStyleIdx="0" presStyleCnt="1" custScaleY="18715" custLinFactNeighborX="-905" custLinFactNeighborY="-97766">
        <dgm:presLayoutVars>
          <dgm:chPref val="3"/>
        </dgm:presLayoutVars>
      </dgm:prSet>
      <dgm:spPr/>
      <dgm:t>
        <a:bodyPr/>
        <a:lstStyle/>
        <a:p>
          <a:endParaRPr lang="ru-RU"/>
        </a:p>
      </dgm:t>
    </dgm:pt>
    <dgm:pt modelId="{D9997D08-2EC7-40C8-ABC9-33D38C2D2813}" type="pres">
      <dgm:prSet presAssocID="{34D1A51C-AB49-4F7B-8F56-2D107ECDC76C}" presName="parTransTwo" presStyleCnt="0"/>
      <dgm:spPr/>
      <dgm:t>
        <a:bodyPr/>
        <a:lstStyle/>
        <a:p>
          <a:endParaRPr lang="ru-RU"/>
        </a:p>
      </dgm:t>
    </dgm:pt>
    <dgm:pt modelId="{2D48958C-B535-483F-A1DF-D12A1BDBDC73}" type="pres">
      <dgm:prSet presAssocID="{34D1A51C-AB49-4F7B-8F56-2D107ECDC76C}" presName="horzTwo" presStyleCnt="0"/>
      <dgm:spPr/>
      <dgm:t>
        <a:bodyPr/>
        <a:lstStyle/>
        <a:p>
          <a:endParaRPr lang="ru-RU"/>
        </a:p>
      </dgm:t>
    </dgm:pt>
    <dgm:pt modelId="{F6813BFA-7FF7-4349-BDE7-70E1B2BBCFEF}" type="pres">
      <dgm:prSet presAssocID="{86B58F72-C06A-47AA-B7DA-F806E4731E01}" presName="vertThree" presStyleCnt="0"/>
      <dgm:spPr/>
      <dgm:t>
        <a:bodyPr/>
        <a:lstStyle/>
        <a:p>
          <a:endParaRPr lang="ru-RU"/>
        </a:p>
      </dgm:t>
    </dgm:pt>
    <dgm:pt modelId="{163F2FC4-64A1-40AE-8804-72C5E72E4776}" type="pres">
      <dgm:prSet presAssocID="{86B58F72-C06A-47AA-B7DA-F806E4731E01}" presName="txThree" presStyleLbl="node3" presStyleIdx="0" presStyleCnt="3" custScaleY="24394" custLinFactNeighborX="-17" custLinFactNeighborY="-12541">
        <dgm:presLayoutVars>
          <dgm:chPref val="3"/>
        </dgm:presLayoutVars>
      </dgm:prSet>
      <dgm:spPr/>
      <dgm:t>
        <a:bodyPr/>
        <a:lstStyle/>
        <a:p>
          <a:endParaRPr lang="ru-RU"/>
        </a:p>
      </dgm:t>
    </dgm:pt>
    <dgm:pt modelId="{F3B3C35A-04E6-467C-A40F-03B0F4DDA374}" type="pres">
      <dgm:prSet presAssocID="{86B58F72-C06A-47AA-B7DA-F806E4731E01}" presName="horzThree" presStyleCnt="0"/>
      <dgm:spPr/>
      <dgm:t>
        <a:bodyPr/>
        <a:lstStyle/>
        <a:p>
          <a:endParaRPr lang="ru-RU"/>
        </a:p>
      </dgm:t>
    </dgm:pt>
    <dgm:pt modelId="{D8482989-C390-49A2-90C5-0D0D50012714}" type="pres">
      <dgm:prSet presAssocID="{64B732C8-FCAE-4064-94EA-6839CCE6EAD4}" presName="sibSpaceThree" presStyleCnt="0"/>
      <dgm:spPr/>
      <dgm:t>
        <a:bodyPr/>
        <a:lstStyle/>
        <a:p>
          <a:endParaRPr lang="ru-RU"/>
        </a:p>
      </dgm:t>
    </dgm:pt>
    <dgm:pt modelId="{0D7B2DC3-F886-442C-A333-290498C83A42}" type="pres">
      <dgm:prSet presAssocID="{AB0394C7-9AD6-43A9-96E4-052BE3548BAE}" presName="vertThree" presStyleCnt="0"/>
      <dgm:spPr/>
      <dgm:t>
        <a:bodyPr/>
        <a:lstStyle/>
        <a:p>
          <a:endParaRPr lang="ru-RU"/>
        </a:p>
      </dgm:t>
    </dgm:pt>
    <dgm:pt modelId="{AA326E9F-80CA-4A20-9742-33B8F3740FED}" type="pres">
      <dgm:prSet presAssocID="{AB0394C7-9AD6-43A9-96E4-052BE3548BAE}" presName="txThree" presStyleLbl="node3" presStyleIdx="1" presStyleCnt="3" custScaleY="23570" custLinFactNeighborX="-2479" custLinFactNeighborY="-12541">
        <dgm:presLayoutVars>
          <dgm:chPref val="3"/>
        </dgm:presLayoutVars>
      </dgm:prSet>
      <dgm:spPr/>
      <dgm:t>
        <a:bodyPr/>
        <a:lstStyle/>
        <a:p>
          <a:endParaRPr lang="ru-RU"/>
        </a:p>
      </dgm:t>
    </dgm:pt>
    <dgm:pt modelId="{036CA172-6A91-4ABC-A5D7-41158E783C22}" type="pres">
      <dgm:prSet presAssocID="{AB0394C7-9AD6-43A9-96E4-052BE3548BAE}" presName="horzThree" presStyleCnt="0"/>
      <dgm:spPr/>
      <dgm:t>
        <a:bodyPr/>
        <a:lstStyle/>
        <a:p>
          <a:endParaRPr lang="ru-RU"/>
        </a:p>
      </dgm:t>
    </dgm:pt>
    <dgm:pt modelId="{7617BF06-1C85-4BE1-A5FE-2A5B5C11F1AE}" type="pres">
      <dgm:prSet presAssocID="{09283B08-45CB-4683-B4DE-4CE55B2C94BA}" presName="sibSpaceThree" presStyleCnt="0"/>
      <dgm:spPr/>
      <dgm:t>
        <a:bodyPr/>
        <a:lstStyle/>
        <a:p>
          <a:endParaRPr lang="ru-RU"/>
        </a:p>
      </dgm:t>
    </dgm:pt>
    <dgm:pt modelId="{7D4DC77C-E88C-4147-97A8-29BEF2A756AA}" type="pres">
      <dgm:prSet presAssocID="{3B544F74-471E-493A-8F98-B6D975A24903}" presName="vertThree" presStyleCnt="0"/>
      <dgm:spPr/>
      <dgm:t>
        <a:bodyPr/>
        <a:lstStyle/>
        <a:p>
          <a:endParaRPr lang="ru-RU"/>
        </a:p>
      </dgm:t>
    </dgm:pt>
    <dgm:pt modelId="{81959F42-0BAE-4234-AF15-7421587D436F}" type="pres">
      <dgm:prSet presAssocID="{3B544F74-471E-493A-8F98-B6D975A24903}" presName="txThree" presStyleLbl="node3" presStyleIdx="2" presStyleCnt="3" custScaleY="22995" custLinFactNeighborX="-3311" custLinFactNeighborY="-12541">
        <dgm:presLayoutVars>
          <dgm:chPref val="3"/>
        </dgm:presLayoutVars>
      </dgm:prSet>
      <dgm:spPr/>
      <dgm:t>
        <a:bodyPr/>
        <a:lstStyle/>
        <a:p>
          <a:endParaRPr lang="ru-RU"/>
        </a:p>
      </dgm:t>
    </dgm:pt>
    <dgm:pt modelId="{AF510745-D5CE-4F73-A41D-E238E091BDC4}" type="pres">
      <dgm:prSet presAssocID="{3B544F74-471E-493A-8F98-B6D975A24903}" presName="horzThree" presStyleCnt="0"/>
      <dgm:spPr/>
      <dgm:t>
        <a:bodyPr/>
        <a:lstStyle/>
        <a:p>
          <a:endParaRPr lang="ru-RU"/>
        </a:p>
      </dgm:t>
    </dgm:pt>
  </dgm:ptLst>
  <dgm:cxnLst>
    <dgm:cxn modelId="{73A0D3DB-19DF-4BB6-A899-1EA8606B7934}" srcId="{B16E93B5-C155-4B80-AB93-2EA9A815B324}" destId="{34D1A51C-AB49-4F7B-8F56-2D107ECDC76C}" srcOrd="0" destOrd="0" parTransId="{1011C54D-BE6F-47A7-908C-5C5B35AC5AB9}" sibTransId="{31AC8C13-228F-41A3-98AA-A4B9C62AE622}"/>
    <dgm:cxn modelId="{86D4E888-3039-48B9-9283-D302B66F0734}" srcId="{72357180-47F7-4D3A-A67B-098F6A915748}" destId="{B16E93B5-C155-4B80-AB93-2EA9A815B324}" srcOrd="0" destOrd="0" parTransId="{1EB4B5BD-672B-4B84-A6CA-24AFBB744B2D}" sibTransId="{54E347C1-18BF-4638-8CC1-44CF2B4F7226}"/>
    <dgm:cxn modelId="{D7CF8F11-2A84-46A9-88BE-A2A8CADBEFA5}" srcId="{34D1A51C-AB49-4F7B-8F56-2D107ECDC76C}" destId="{AB0394C7-9AD6-43A9-96E4-052BE3548BAE}" srcOrd="1" destOrd="0" parTransId="{70A99AA5-E1F4-4650-B102-CBF02CDCD935}" sibTransId="{09283B08-45CB-4683-B4DE-4CE55B2C94BA}"/>
    <dgm:cxn modelId="{953E71DF-C5C2-4542-ADAA-BD10713C9850}" type="presOf" srcId="{34D1A51C-AB49-4F7B-8F56-2D107ECDC76C}" destId="{3B474635-BC02-497F-9951-FBCEDFECCA8A}" srcOrd="0" destOrd="0" presId="urn:microsoft.com/office/officeart/2005/8/layout/hierarchy4"/>
    <dgm:cxn modelId="{C9010AA9-0CFA-4334-8F72-20E07A19ECA5}" srcId="{34D1A51C-AB49-4F7B-8F56-2D107ECDC76C}" destId="{3B544F74-471E-493A-8F98-B6D975A24903}" srcOrd="2" destOrd="0" parTransId="{BCB1C69B-D752-4739-BD37-19822948BF47}" sibTransId="{C9AE6212-329A-4BA8-9E22-3C3F8AA38102}"/>
    <dgm:cxn modelId="{FCFB6AA0-4987-4776-A1CC-503A09DE6E06}" type="presOf" srcId="{72357180-47F7-4D3A-A67B-098F6A915748}" destId="{188D6F4B-AEBE-4430-BB64-98F2685DC906}" srcOrd="0" destOrd="0" presId="urn:microsoft.com/office/officeart/2005/8/layout/hierarchy4"/>
    <dgm:cxn modelId="{F0FEE65B-6151-49C4-B478-3802A8F17FCD}" type="presOf" srcId="{3B544F74-471E-493A-8F98-B6D975A24903}" destId="{81959F42-0BAE-4234-AF15-7421587D436F}" srcOrd="0" destOrd="0" presId="urn:microsoft.com/office/officeart/2005/8/layout/hierarchy4"/>
    <dgm:cxn modelId="{47AE958F-4DFD-4B53-BA3E-CF3B635E6342}" type="presOf" srcId="{AB0394C7-9AD6-43A9-96E4-052BE3548BAE}" destId="{AA326E9F-80CA-4A20-9742-33B8F3740FED}" srcOrd="0" destOrd="0" presId="urn:microsoft.com/office/officeart/2005/8/layout/hierarchy4"/>
    <dgm:cxn modelId="{FFE4D141-FD21-4864-BC58-6B28A43C6068}" type="presOf" srcId="{86B58F72-C06A-47AA-B7DA-F806E4731E01}" destId="{163F2FC4-64A1-40AE-8804-72C5E72E4776}" srcOrd="0" destOrd="0" presId="urn:microsoft.com/office/officeart/2005/8/layout/hierarchy4"/>
    <dgm:cxn modelId="{D4A5AB56-4A0D-4796-A14D-7E741AAAE881}" srcId="{34D1A51C-AB49-4F7B-8F56-2D107ECDC76C}" destId="{86B58F72-C06A-47AA-B7DA-F806E4731E01}" srcOrd="0" destOrd="0" parTransId="{481B39FC-A70C-41DC-96CA-030B9518F4CD}" sibTransId="{64B732C8-FCAE-4064-94EA-6839CCE6EAD4}"/>
    <dgm:cxn modelId="{EFB860E6-B11E-47E8-A6C6-34E2BB0E78C4}" type="presOf" srcId="{B16E93B5-C155-4B80-AB93-2EA9A815B324}" destId="{04BD8033-B084-4443-9266-F05F194BF8AD}" srcOrd="0" destOrd="0" presId="urn:microsoft.com/office/officeart/2005/8/layout/hierarchy4"/>
    <dgm:cxn modelId="{66B4A6A6-7383-4590-B155-5BDFBC958E71}" type="presParOf" srcId="{188D6F4B-AEBE-4430-BB64-98F2685DC906}" destId="{10C05CD5-EFF0-4D25-8A42-AADEB8F09951}" srcOrd="0" destOrd="0" presId="urn:microsoft.com/office/officeart/2005/8/layout/hierarchy4"/>
    <dgm:cxn modelId="{0E70B6AF-CFA1-4EA2-9704-A4D1785F871D}" type="presParOf" srcId="{10C05CD5-EFF0-4D25-8A42-AADEB8F09951}" destId="{04BD8033-B084-4443-9266-F05F194BF8AD}" srcOrd="0" destOrd="0" presId="urn:microsoft.com/office/officeart/2005/8/layout/hierarchy4"/>
    <dgm:cxn modelId="{139E3356-9951-4710-B943-9D23CA4C47F3}" type="presParOf" srcId="{10C05CD5-EFF0-4D25-8A42-AADEB8F09951}" destId="{9E5002B5-39D1-4977-A0FA-66853CFF78BD}" srcOrd="1" destOrd="0" presId="urn:microsoft.com/office/officeart/2005/8/layout/hierarchy4"/>
    <dgm:cxn modelId="{9B8EB595-DBD1-46BD-90C0-CD19E40AA76F}" type="presParOf" srcId="{10C05CD5-EFF0-4D25-8A42-AADEB8F09951}" destId="{A908E8A7-FF44-4639-83F1-C28C1B3C2E2E}" srcOrd="2" destOrd="0" presId="urn:microsoft.com/office/officeart/2005/8/layout/hierarchy4"/>
    <dgm:cxn modelId="{F6DEF220-ABA1-46AB-923D-BF88652EBE82}" type="presParOf" srcId="{A908E8A7-FF44-4639-83F1-C28C1B3C2E2E}" destId="{4F0AFC93-F9B4-4661-8E3D-B7943516B93D}" srcOrd="0" destOrd="0" presId="urn:microsoft.com/office/officeart/2005/8/layout/hierarchy4"/>
    <dgm:cxn modelId="{5140594C-FBCF-46F3-8278-657576309195}" type="presParOf" srcId="{4F0AFC93-F9B4-4661-8E3D-B7943516B93D}" destId="{3B474635-BC02-497F-9951-FBCEDFECCA8A}" srcOrd="0" destOrd="0" presId="urn:microsoft.com/office/officeart/2005/8/layout/hierarchy4"/>
    <dgm:cxn modelId="{3BF46000-D1EF-4CD8-BADE-598365F050A2}" type="presParOf" srcId="{4F0AFC93-F9B4-4661-8E3D-B7943516B93D}" destId="{D9997D08-2EC7-40C8-ABC9-33D38C2D2813}" srcOrd="1" destOrd="0" presId="urn:microsoft.com/office/officeart/2005/8/layout/hierarchy4"/>
    <dgm:cxn modelId="{067816EC-1534-44B1-A41B-4D5D386C9F91}" type="presParOf" srcId="{4F0AFC93-F9B4-4661-8E3D-B7943516B93D}" destId="{2D48958C-B535-483F-A1DF-D12A1BDBDC73}" srcOrd="2" destOrd="0" presId="urn:microsoft.com/office/officeart/2005/8/layout/hierarchy4"/>
    <dgm:cxn modelId="{35294B92-26B6-41B2-8FC5-CBC68E61F5AA}" type="presParOf" srcId="{2D48958C-B535-483F-A1DF-D12A1BDBDC73}" destId="{F6813BFA-7FF7-4349-BDE7-70E1B2BBCFEF}" srcOrd="0" destOrd="0" presId="urn:microsoft.com/office/officeart/2005/8/layout/hierarchy4"/>
    <dgm:cxn modelId="{E169D029-27F0-4B53-80CA-D59FFCA657BA}" type="presParOf" srcId="{F6813BFA-7FF7-4349-BDE7-70E1B2BBCFEF}" destId="{163F2FC4-64A1-40AE-8804-72C5E72E4776}" srcOrd="0" destOrd="0" presId="urn:microsoft.com/office/officeart/2005/8/layout/hierarchy4"/>
    <dgm:cxn modelId="{155EC2EC-2E40-4F09-96CD-F1ED2DFBD0B6}" type="presParOf" srcId="{F6813BFA-7FF7-4349-BDE7-70E1B2BBCFEF}" destId="{F3B3C35A-04E6-467C-A40F-03B0F4DDA374}" srcOrd="1" destOrd="0" presId="urn:microsoft.com/office/officeart/2005/8/layout/hierarchy4"/>
    <dgm:cxn modelId="{312F1740-3C3F-40C5-BCED-9736C3D5A07F}" type="presParOf" srcId="{2D48958C-B535-483F-A1DF-D12A1BDBDC73}" destId="{D8482989-C390-49A2-90C5-0D0D50012714}" srcOrd="1" destOrd="0" presId="urn:microsoft.com/office/officeart/2005/8/layout/hierarchy4"/>
    <dgm:cxn modelId="{C12871F1-2BF5-451F-839A-D3ED76A0B2C0}" type="presParOf" srcId="{2D48958C-B535-483F-A1DF-D12A1BDBDC73}" destId="{0D7B2DC3-F886-442C-A333-290498C83A42}" srcOrd="2" destOrd="0" presId="urn:microsoft.com/office/officeart/2005/8/layout/hierarchy4"/>
    <dgm:cxn modelId="{D95E3076-C2CA-4482-87E6-C2FAB604AEB8}" type="presParOf" srcId="{0D7B2DC3-F886-442C-A333-290498C83A42}" destId="{AA326E9F-80CA-4A20-9742-33B8F3740FED}" srcOrd="0" destOrd="0" presId="urn:microsoft.com/office/officeart/2005/8/layout/hierarchy4"/>
    <dgm:cxn modelId="{57631E57-8D98-4BC9-9C4A-5A01A49702F2}" type="presParOf" srcId="{0D7B2DC3-F886-442C-A333-290498C83A42}" destId="{036CA172-6A91-4ABC-A5D7-41158E783C22}" srcOrd="1" destOrd="0" presId="urn:microsoft.com/office/officeart/2005/8/layout/hierarchy4"/>
    <dgm:cxn modelId="{CF05EDA6-B455-492B-8507-F9B023D71681}" type="presParOf" srcId="{2D48958C-B535-483F-A1DF-D12A1BDBDC73}" destId="{7617BF06-1C85-4BE1-A5FE-2A5B5C11F1AE}" srcOrd="3" destOrd="0" presId="urn:microsoft.com/office/officeart/2005/8/layout/hierarchy4"/>
    <dgm:cxn modelId="{DAC151D6-DEB7-4AB1-83C2-967EABA002DC}" type="presParOf" srcId="{2D48958C-B535-483F-A1DF-D12A1BDBDC73}" destId="{7D4DC77C-E88C-4147-97A8-29BEF2A756AA}" srcOrd="4" destOrd="0" presId="urn:microsoft.com/office/officeart/2005/8/layout/hierarchy4"/>
    <dgm:cxn modelId="{FF6C36D1-DC57-4543-A102-BD9BCDCD774F}" type="presParOf" srcId="{7D4DC77C-E88C-4147-97A8-29BEF2A756AA}" destId="{81959F42-0BAE-4234-AF15-7421587D436F}" srcOrd="0" destOrd="0" presId="urn:microsoft.com/office/officeart/2005/8/layout/hierarchy4"/>
    <dgm:cxn modelId="{5B02AE03-A794-4CFB-971B-D5221024EE56}" type="presParOf" srcId="{7D4DC77C-E88C-4147-97A8-29BEF2A756AA}" destId="{AF510745-D5CE-4F73-A41D-E238E091BDC4}"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EC7099-778F-42DD-A181-090EB880AD84}" type="doc">
      <dgm:prSet loTypeId="urn:microsoft.com/office/officeart/2005/8/layout/cycle3" loCatId="cycle" qsTypeId="urn:microsoft.com/office/officeart/2005/8/quickstyle/simple1" qsCatId="simple" csTypeId="urn:microsoft.com/office/officeart/2005/8/colors/colorful5" csCatId="colorful" phldr="1"/>
      <dgm:spPr/>
      <dgm:t>
        <a:bodyPr/>
        <a:lstStyle/>
        <a:p>
          <a:endParaRPr lang="ru-RU"/>
        </a:p>
      </dgm:t>
    </dgm:pt>
    <dgm:pt modelId="{7686453C-242C-46D4-AB9E-75845102B6DE}">
      <dgm:prSet phldrT="[Текст]"/>
      <dgm:spPr/>
      <dgm:t>
        <a:bodyPr/>
        <a:lstStyle/>
        <a:p>
          <a:r>
            <a:rPr lang="ru-RU" b="1" dirty="0" smtClean="0">
              <a:latin typeface="Arial" charset="0"/>
            </a:rPr>
            <a:t>1. Бытовой словарь</a:t>
          </a:r>
          <a:endParaRPr lang="ru-RU" dirty="0"/>
        </a:p>
      </dgm:t>
    </dgm:pt>
    <dgm:pt modelId="{4D95A32A-3DEC-48C2-98C6-5006AA9C91F1}" type="parTrans" cxnId="{6CB94CC0-778A-4266-A93A-F26D78BBCF50}">
      <dgm:prSet/>
      <dgm:spPr/>
      <dgm:t>
        <a:bodyPr/>
        <a:lstStyle/>
        <a:p>
          <a:endParaRPr lang="ru-RU"/>
        </a:p>
      </dgm:t>
    </dgm:pt>
    <dgm:pt modelId="{95760D68-A279-4FE6-B445-BC5A95B306D4}" type="sibTrans" cxnId="{6CB94CC0-778A-4266-A93A-F26D78BBCF50}">
      <dgm:prSet/>
      <dgm:spPr/>
      <dgm:t>
        <a:bodyPr/>
        <a:lstStyle/>
        <a:p>
          <a:endParaRPr lang="ru-RU"/>
        </a:p>
      </dgm:t>
    </dgm:pt>
    <dgm:pt modelId="{87BB46AD-CA95-4886-83E8-584E775E4045}">
      <dgm:prSet phldrT="[Текст]"/>
      <dgm:spPr/>
      <dgm:t>
        <a:bodyPr/>
        <a:lstStyle/>
        <a:p>
          <a:r>
            <a:rPr lang="ru-RU" b="1" dirty="0" smtClean="0">
              <a:latin typeface="Arial" charset="0"/>
            </a:rPr>
            <a:t>2. Природоведческий словарь</a:t>
          </a:r>
          <a:endParaRPr lang="ru-RU" dirty="0"/>
        </a:p>
      </dgm:t>
    </dgm:pt>
    <dgm:pt modelId="{D1B5B420-25FA-4905-B689-95DF2BC8409F}" type="parTrans" cxnId="{0E527A85-6CA3-409C-B1ED-60EF41A3580C}">
      <dgm:prSet/>
      <dgm:spPr/>
      <dgm:t>
        <a:bodyPr/>
        <a:lstStyle/>
        <a:p>
          <a:endParaRPr lang="ru-RU"/>
        </a:p>
      </dgm:t>
    </dgm:pt>
    <dgm:pt modelId="{086DCF36-00F9-4C1E-B81C-8FD8FF023C01}" type="sibTrans" cxnId="{0E527A85-6CA3-409C-B1ED-60EF41A3580C}">
      <dgm:prSet/>
      <dgm:spPr/>
      <dgm:t>
        <a:bodyPr/>
        <a:lstStyle/>
        <a:p>
          <a:endParaRPr lang="ru-RU"/>
        </a:p>
      </dgm:t>
    </dgm:pt>
    <dgm:pt modelId="{E3E00832-BDB5-498F-879C-2F947C08F251}">
      <dgm:prSet phldrT="[Текст]"/>
      <dgm:spPr/>
      <dgm:t>
        <a:bodyPr/>
        <a:lstStyle/>
        <a:p>
          <a:r>
            <a:rPr lang="ru-RU" b="1" dirty="0" smtClean="0">
              <a:latin typeface="Arial" charset="0"/>
            </a:rPr>
            <a:t>3. Обществоведческий словарь</a:t>
          </a:r>
          <a:endParaRPr lang="ru-RU" dirty="0"/>
        </a:p>
      </dgm:t>
    </dgm:pt>
    <dgm:pt modelId="{57E00E21-B7D9-42FA-A844-401D8EA72CDB}" type="parTrans" cxnId="{A387F00C-68B3-4A68-8CF4-A0BA8A19AFF9}">
      <dgm:prSet/>
      <dgm:spPr/>
      <dgm:t>
        <a:bodyPr/>
        <a:lstStyle/>
        <a:p>
          <a:endParaRPr lang="ru-RU"/>
        </a:p>
      </dgm:t>
    </dgm:pt>
    <dgm:pt modelId="{0FD2B754-B835-4609-9398-FD070AD8CDAF}" type="sibTrans" cxnId="{A387F00C-68B3-4A68-8CF4-A0BA8A19AFF9}">
      <dgm:prSet/>
      <dgm:spPr/>
      <dgm:t>
        <a:bodyPr/>
        <a:lstStyle/>
        <a:p>
          <a:endParaRPr lang="ru-RU"/>
        </a:p>
      </dgm:t>
    </dgm:pt>
    <dgm:pt modelId="{0CED97C7-175E-4237-BC5A-59B60DAD9226}">
      <dgm:prSet phldrT="[Текст]"/>
      <dgm:spPr/>
      <dgm:t>
        <a:bodyPr/>
        <a:lstStyle/>
        <a:p>
          <a:r>
            <a:rPr lang="ru-RU" b="1" dirty="0" smtClean="0">
              <a:latin typeface="Arial" charset="0"/>
            </a:rPr>
            <a:t>4. Эмоционально-оценочную лексику</a:t>
          </a:r>
          <a:endParaRPr lang="ru-RU" dirty="0"/>
        </a:p>
      </dgm:t>
    </dgm:pt>
    <dgm:pt modelId="{80FAED9A-9789-41C2-9EC5-BA278918650A}" type="parTrans" cxnId="{C511036A-6F0F-466D-A024-027761DAF50A}">
      <dgm:prSet/>
      <dgm:spPr/>
      <dgm:t>
        <a:bodyPr/>
        <a:lstStyle/>
        <a:p>
          <a:endParaRPr lang="ru-RU"/>
        </a:p>
      </dgm:t>
    </dgm:pt>
    <dgm:pt modelId="{6C056D8D-EDE6-4C7E-B7AB-F0B3BB998BC1}" type="sibTrans" cxnId="{C511036A-6F0F-466D-A024-027761DAF50A}">
      <dgm:prSet/>
      <dgm:spPr/>
      <dgm:t>
        <a:bodyPr/>
        <a:lstStyle/>
        <a:p>
          <a:endParaRPr lang="ru-RU"/>
        </a:p>
      </dgm:t>
    </dgm:pt>
    <dgm:pt modelId="{D27F48F7-A100-4ACE-A350-AFAA8D27F68C}">
      <dgm:prSet phldrT="[Текст]"/>
      <dgm:spPr/>
      <dgm:t>
        <a:bodyPr/>
        <a:lstStyle/>
        <a:p>
          <a:r>
            <a:rPr lang="ru-RU" b="1" dirty="0" smtClean="0">
              <a:latin typeface="Arial" charset="0"/>
            </a:rPr>
            <a:t>5. Слова, обозначающие время, пространство, количество</a:t>
          </a:r>
          <a:endParaRPr lang="ru-RU" dirty="0"/>
        </a:p>
      </dgm:t>
    </dgm:pt>
    <dgm:pt modelId="{13901323-A1AD-401B-9A19-B4F0AF9609AF}" type="parTrans" cxnId="{1747803C-60BD-4170-A168-2D753E5848BF}">
      <dgm:prSet/>
      <dgm:spPr/>
      <dgm:t>
        <a:bodyPr/>
        <a:lstStyle/>
        <a:p>
          <a:endParaRPr lang="ru-RU"/>
        </a:p>
      </dgm:t>
    </dgm:pt>
    <dgm:pt modelId="{6FAA3CFB-6209-4D73-A784-2C1E07D76085}" type="sibTrans" cxnId="{1747803C-60BD-4170-A168-2D753E5848BF}">
      <dgm:prSet/>
      <dgm:spPr/>
      <dgm:t>
        <a:bodyPr/>
        <a:lstStyle/>
        <a:p>
          <a:endParaRPr lang="ru-RU"/>
        </a:p>
      </dgm:t>
    </dgm:pt>
    <dgm:pt modelId="{F6D5BEDD-CA5A-4423-A951-CF1C49ED45A8}" type="pres">
      <dgm:prSet presAssocID="{8BEC7099-778F-42DD-A181-090EB880AD84}" presName="Name0" presStyleCnt="0">
        <dgm:presLayoutVars>
          <dgm:dir/>
          <dgm:resizeHandles val="exact"/>
        </dgm:presLayoutVars>
      </dgm:prSet>
      <dgm:spPr/>
      <dgm:t>
        <a:bodyPr/>
        <a:lstStyle/>
        <a:p>
          <a:endParaRPr lang="ru-RU"/>
        </a:p>
      </dgm:t>
    </dgm:pt>
    <dgm:pt modelId="{CC7BB222-2679-49DA-ADB6-14C3D254C38D}" type="pres">
      <dgm:prSet presAssocID="{8BEC7099-778F-42DD-A181-090EB880AD84}" presName="cycle" presStyleCnt="0"/>
      <dgm:spPr/>
    </dgm:pt>
    <dgm:pt modelId="{D81B1282-5AAB-4135-A02D-849ADDEB5D69}" type="pres">
      <dgm:prSet presAssocID="{7686453C-242C-46D4-AB9E-75845102B6DE}" presName="nodeFirstNode" presStyleLbl="node1" presStyleIdx="0" presStyleCnt="5">
        <dgm:presLayoutVars>
          <dgm:bulletEnabled val="1"/>
        </dgm:presLayoutVars>
      </dgm:prSet>
      <dgm:spPr/>
      <dgm:t>
        <a:bodyPr/>
        <a:lstStyle/>
        <a:p>
          <a:endParaRPr lang="ru-RU"/>
        </a:p>
      </dgm:t>
    </dgm:pt>
    <dgm:pt modelId="{58AA74D1-6D56-4381-A24E-3B278D6BEF34}" type="pres">
      <dgm:prSet presAssocID="{95760D68-A279-4FE6-B445-BC5A95B306D4}" presName="sibTransFirstNode" presStyleLbl="bgShp" presStyleIdx="0" presStyleCnt="1"/>
      <dgm:spPr/>
      <dgm:t>
        <a:bodyPr/>
        <a:lstStyle/>
        <a:p>
          <a:endParaRPr lang="ru-RU"/>
        </a:p>
      </dgm:t>
    </dgm:pt>
    <dgm:pt modelId="{71B697BA-FD9B-4EFB-A304-11CE53ECC383}" type="pres">
      <dgm:prSet presAssocID="{87BB46AD-CA95-4886-83E8-584E775E4045}" presName="nodeFollowingNodes" presStyleLbl="node1" presStyleIdx="1" presStyleCnt="5">
        <dgm:presLayoutVars>
          <dgm:bulletEnabled val="1"/>
        </dgm:presLayoutVars>
      </dgm:prSet>
      <dgm:spPr/>
      <dgm:t>
        <a:bodyPr/>
        <a:lstStyle/>
        <a:p>
          <a:endParaRPr lang="ru-RU"/>
        </a:p>
      </dgm:t>
    </dgm:pt>
    <dgm:pt modelId="{3A13ACC5-4A57-4A8E-902D-665EFC9F67C7}" type="pres">
      <dgm:prSet presAssocID="{E3E00832-BDB5-498F-879C-2F947C08F251}" presName="nodeFollowingNodes" presStyleLbl="node1" presStyleIdx="2" presStyleCnt="5" custRadScaleRad="104409" custRadScaleInc="-35180">
        <dgm:presLayoutVars>
          <dgm:bulletEnabled val="1"/>
        </dgm:presLayoutVars>
      </dgm:prSet>
      <dgm:spPr/>
      <dgm:t>
        <a:bodyPr/>
        <a:lstStyle/>
        <a:p>
          <a:endParaRPr lang="ru-RU"/>
        </a:p>
      </dgm:t>
    </dgm:pt>
    <dgm:pt modelId="{A3F524D5-D0D7-409C-B493-2F9BC0FEF137}" type="pres">
      <dgm:prSet presAssocID="{0CED97C7-175E-4237-BC5A-59B60DAD9226}" presName="nodeFollowingNodes" presStyleLbl="node1" presStyleIdx="3" presStyleCnt="5" custRadScaleRad="99827" custRadScaleInc="32317">
        <dgm:presLayoutVars>
          <dgm:bulletEnabled val="1"/>
        </dgm:presLayoutVars>
      </dgm:prSet>
      <dgm:spPr/>
      <dgm:t>
        <a:bodyPr/>
        <a:lstStyle/>
        <a:p>
          <a:endParaRPr lang="ru-RU"/>
        </a:p>
      </dgm:t>
    </dgm:pt>
    <dgm:pt modelId="{AA760318-82D0-4B65-8BBB-F8C08F103EB2}" type="pres">
      <dgm:prSet presAssocID="{D27F48F7-A100-4ACE-A350-AFAA8D27F68C}" presName="nodeFollowingNodes" presStyleLbl="node1" presStyleIdx="4" presStyleCnt="5">
        <dgm:presLayoutVars>
          <dgm:bulletEnabled val="1"/>
        </dgm:presLayoutVars>
      </dgm:prSet>
      <dgm:spPr/>
      <dgm:t>
        <a:bodyPr/>
        <a:lstStyle/>
        <a:p>
          <a:endParaRPr lang="ru-RU"/>
        </a:p>
      </dgm:t>
    </dgm:pt>
  </dgm:ptLst>
  <dgm:cxnLst>
    <dgm:cxn modelId="{430BF21F-ED63-4074-813F-7F3ACED4545F}" type="presOf" srcId="{D27F48F7-A100-4ACE-A350-AFAA8D27F68C}" destId="{AA760318-82D0-4B65-8BBB-F8C08F103EB2}" srcOrd="0" destOrd="0" presId="urn:microsoft.com/office/officeart/2005/8/layout/cycle3"/>
    <dgm:cxn modelId="{6CB94CC0-778A-4266-A93A-F26D78BBCF50}" srcId="{8BEC7099-778F-42DD-A181-090EB880AD84}" destId="{7686453C-242C-46D4-AB9E-75845102B6DE}" srcOrd="0" destOrd="0" parTransId="{4D95A32A-3DEC-48C2-98C6-5006AA9C91F1}" sibTransId="{95760D68-A279-4FE6-B445-BC5A95B306D4}"/>
    <dgm:cxn modelId="{32EA5D81-07BC-40A4-8D00-CC24ECCEA464}" type="presOf" srcId="{E3E00832-BDB5-498F-879C-2F947C08F251}" destId="{3A13ACC5-4A57-4A8E-902D-665EFC9F67C7}" srcOrd="0" destOrd="0" presId="urn:microsoft.com/office/officeart/2005/8/layout/cycle3"/>
    <dgm:cxn modelId="{CFF773AD-530B-45FF-8590-E2442B1C4B05}" type="presOf" srcId="{0CED97C7-175E-4237-BC5A-59B60DAD9226}" destId="{A3F524D5-D0D7-409C-B493-2F9BC0FEF137}" srcOrd="0" destOrd="0" presId="urn:microsoft.com/office/officeart/2005/8/layout/cycle3"/>
    <dgm:cxn modelId="{EF8F607A-2189-4951-83DD-ACB2F77078A4}" type="presOf" srcId="{7686453C-242C-46D4-AB9E-75845102B6DE}" destId="{D81B1282-5AAB-4135-A02D-849ADDEB5D69}" srcOrd="0" destOrd="0" presId="urn:microsoft.com/office/officeart/2005/8/layout/cycle3"/>
    <dgm:cxn modelId="{C511036A-6F0F-466D-A024-027761DAF50A}" srcId="{8BEC7099-778F-42DD-A181-090EB880AD84}" destId="{0CED97C7-175E-4237-BC5A-59B60DAD9226}" srcOrd="3" destOrd="0" parTransId="{80FAED9A-9789-41C2-9EC5-BA278918650A}" sibTransId="{6C056D8D-EDE6-4C7E-B7AB-F0B3BB998BC1}"/>
    <dgm:cxn modelId="{CEC92297-251E-4CD2-8F3E-B9910B6FDD41}" type="presOf" srcId="{87BB46AD-CA95-4886-83E8-584E775E4045}" destId="{71B697BA-FD9B-4EFB-A304-11CE53ECC383}" srcOrd="0" destOrd="0" presId="urn:microsoft.com/office/officeart/2005/8/layout/cycle3"/>
    <dgm:cxn modelId="{A387F00C-68B3-4A68-8CF4-A0BA8A19AFF9}" srcId="{8BEC7099-778F-42DD-A181-090EB880AD84}" destId="{E3E00832-BDB5-498F-879C-2F947C08F251}" srcOrd="2" destOrd="0" parTransId="{57E00E21-B7D9-42FA-A844-401D8EA72CDB}" sibTransId="{0FD2B754-B835-4609-9398-FD070AD8CDAF}"/>
    <dgm:cxn modelId="{0E527A85-6CA3-409C-B1ED-60EF41A3580C}" srcId="{8BEC7099-778F-42DD-A181-090EB880AD84}" destId="{87BB46AD-CA95-4886-83E8-584E775E4045}" srcOrd="1" destOrd="0" parTransId="{D1B5B420-25FA-4905-B689-95DF2BC8409F}" sibTransId="{086DCF36-00F9-4C1E-B81C-8FD8FF023C01}"/>
    <dgm:cxn modelId="{38110F89-B901-4C34-BEF2-0821D6804702}" type="presOf" srcId="{95760D68-A279-4FE6-B445-BC5A95B306D4}" destId="{58AA74D1-6D56-4381-A24E-3B278D6BEF34}" srcOrd="0" destOrd="0" presId="urn:microsoft.com/office/officeart/2005/8/layout/cycle3"/>
    <dgm:cxn modelId="{41CC34DF-4CC7-4A32-B404-28BA1D253FA7}" type="presOf" srcId="{8BEC7099-778F-42DD-A181-090EB880AD84}" destId="{F6D5BEDD-CA5A-4423-A951-CF1C49ED45A8}" srcOrd="0" destOrd="0" presId="urn:microsoft.com/office/officeart/2005/8/layout/cycle3"/>
    <dgm:cxn modelId="{1747803C-60BD-4170-A168-2D753E5848BF}" srcId="{8BEC7099-778F-42DD-A181-090EB880AD84}" destId="{D27F48F7-A100-4ACE-A350-AFAA8D27F68C}" srcOrd="4" destOrd="0" parTransId="{13901323-A1AD-401B-9A19-B4F0AF9609AF}" sibTransId="{6FAA3CFB-6209-4D73-A784-2C1E07D76085}"/>
    <dgm:cxn modelId="{850AFFC2-AC14-4F0E-B1C0-DD4F0FFDD01C}" type="presParOf" srcId="{F6D5BEDD-CA5A-4423-A951-CF1C49ED45A8}" destId="{CC7BB222-2679-49DA-ADB6-14C3D254C38D}" srcOrd="0" destOrd="0" presId="urn:microsoft.com/office/officeart/2005/8/layout/cycle3"/>
    <dgm:cxn modelId="{0644A2BB-3D4A-4540-9B0B-FF46A251FD68}" type="presParOf" srcId="{CC7BB222-2679-49DA-ADB6-14C3D254C38D}" destId="{D81B1282-5AAB-4135-A02D-849ADDEB5D69}" srcOrd="0" destOrd="0" presId="urn:microsoft.com/office/officeart/2005/8/layout/cycle3"/>
    <dgm:cxn modelId="{A3E52995-0F53-48E9-9A13-111ECC47E1D9}" type="presParOf" srcId="{CC7BB222-2679-49DA-ADB6-14C3D254C38D}" destId="{58AA74D1-6D56-4381-A24E-3B278D6BEF34}" srcOrd="1" destOrd="0" presId="urn:microsoft.com/office/officeart/2005/8/layout/cycle3"/>
    <dgm:cxn modelId="{01DCA099-DDB0-4B6C-965F-6CAC6BC3CA6E}" type="presParOf" srcId="{CC7BB222-2679-49DA-ADB6-14C3D254C38D}" destId="{71B697BA-FD9B-4EFB-A304-11CE53ECC383}" srcOrd="2" destOrd="0" presId="urn:microsoft.com/office/officeart/2005/8/layout/cycle3"/>
    <dgm:cxn modelId="{5E39D2DE-1CD8-41CC-880C-7C6478252D3D}" type="presParOf" srcId="{CC7BB222-2679-49DA-ADB6-14C3D254C38D}" destId="{3A13ACC5-4A57-4A8E-902D-665EFC9F67C7}" srcOrd="3" destOrd="0" presId="urn:microsoft.com/office/officeart/2005/8/layout/cycle3"/>
    <dgm:cxn modelId="{B126F53A-BCB2-413E-8C3C-CAE90329752B}" type="presParOf" srcId="{CC7BB222-2679-49DA-ADB6-14C3D254C38D}" destId="{A3F524D5-D0D7-409C-B493-2F9BC0FEF137}" srcOrd="4" destOrd="0" presId="urn:microsoft.com/office/officeart/2005/8/layout/cycle3"/>
    <dgm:cxn modelId="{B8886A14-6A5F-4B00-B942-22C050BA23F2}" type="presParOf" srcId="{CC7BB222-2679-49DA-ADB6-14C3D254C38D}" destId="{AA760318-82D0-4B65-8BBB-F8C08F103EB2}"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3013BE2-77F7-4208-BA4B-E0DA30A12B57}" type="doc">
      <dgm:prSet loTypeId="urn:microsoft.com/office/officeart/2005/8/layout/pyramid1" loCatId="pyramid" qsTypeId="urn:microsoft.com/office/officeart/2005/8/quickstyle/simple1" qsCatId="simple" csTypeId="urn:microsoft.com/office/officeart/2005/8/colors/colorful1" csCatId="colorful" phldr="1"/>
      <dgm:spPr/>
    </dgm:pt>
    <dgm:pt modelId="{F7D03539-5BFD-42B1-B682-176FDCCD6CD6}">
      <dgm:prSet phldrT="[Текст]" custT="1"/>
      <dgm:spPr>
        <a:solidFill>
          <a:srgbClr val="FFFF66"/>
        </a:solidFill>
      </dgm:spPr>
      <dgm:t>
        <a:bodyPr/>
        <a:lstStyle/>
        <a:p>
          <a:endParaRPr lang="ru-RU" sz="2800" b="1" dirty="0" smtClean="0">
            <a:latin typeface="Arial" charset="0"/>
          </a:endParaRPr>
        </a:p>
        <a:p>
          <a:r>
            <a:rPr lang="ru-RU" sz="2800" b="1" dirty="0" smtClean="0">
              <a:latin typeface="Arial" charset="0"/>
            </a:rPr>
            <a:t>1.</a:t>
          </a:r>
        </a:p>
        <a:p>
          <a:r>
            <a:rPr lang="ru-RU" sz="2800" b="1" dirty="0" smtClean="0">
              <a:latin typeface="Arial" charset="0"/>
            </a:rPr>
            <a:t>Бытовой словарь</a:t>
          </a:r>
          <a:endParaRPr lang="ru-RU" sz="2800" dirty="0"/>
        </a:p>
      </dgm:t>
    </dgm:pt>
    <dgm:pt modelId="{9A95ED51-93A9-4FF4-9BF4-695C07871E23}" type="parTrans" cxnId="{F02B30B6-6D8E-4B4F-BB1F-E820CD021DC6}">
      <dgm:prSet/>
      <dgm:spPr/>
      <dgm:t>
        <a:bodyPr/>
        <a:lstStyle/>
        <a:p>
          <a:endParaRPr lang="ru-RU"/>
        </a:p>
      </dgm:t>
    </dgm:pt>
    <dgm:pt modelId="{77973E8E-136F-44FC-AD22-955A85DD4E95}" type="sibTrans" cxnId="{F02B30B6-6D8E-4B4F-BB1F-E820CD021DC6}">
      <dgm:prSet/>
      <dgm:spPr/>
      <dgm:t>
        <a:bodyPr/>
        <a:lstStyle/>
        <a:p>
          <a:endParaRPr lang="ru-RU"/>
        </a:p>
      </dgm:t>
    </dgm:pt>
    <dgm:pt modelId="{558A2919-B615-4A31-90BD-87558A30BA81}">
      <dgm:prSet phldrT="[Текст]"/>
      <dgm:spPr>
        <a:solidFill>
          <a:srgbClr val="FFC000"/>
        </a:solidFill>
      </dgm:spPr>
      <dgm:t>
        <a:bodyPr/>
        <a:lstStyle/>
        <a:p>
          <a:r>
            <a:rPr lang="ru-RU" b="1" dirty="0" smtClean="0">
              <a:latin typeface="Arial" charset="0"/>
            </a:rPr>
            <a:t>Названия частей тела, лица, названия игрушек, посуды, мебели, одежды, предметов туалета, пищи, помещений </a:t>
          </a:r>
          <a:endParaRPr lang="ru-RU" dirty="0"/>
        </a:p>
      </dgm:t>
    </dgm:pt>
    <dgm:pt modelId="{B6B87AD2-9C4F-4E24-AA77-D7345319FC84}" type="parTrans" cxnId="{6D64FE59-EA5C-4453-9E0B-FA8E95981ECC}">
      <dgm:prSet/>
      <dgm:spPr/>
      <dgm:t>
        <a:bodyPr/>
        <a:lstStyle/>
        <a:p>
          <a:endParaRPr lang="ru-RU"/>
        </a:p>
      </dgm:t>
    </dgm:pt>
    <dgm:pt modelId="{2B6EECF9-56ED-4953-A807-594918F5902B}" type="sibTrans" cxnId="{6D64FE59-EA5C-4453-9E0B-FA8E95981ECC}">
      <dgm:prSet/>
      <dgm:spPr/>
      <dgm:t>
        <a:bodyPr/>
        <a:lstStyle/>
        <a:p>
          <a:endParaRPr lang="ru-RU"/>
        </a:p>
      </dgm:t>
    </dgm:pt>
    <dgm:pt modelId="{58087BC7-FB8A-4892-9DA3-F6BE86DE5207}">
      <dgm:prSet phldrT="[Текст]"/>
      <dgm:spPr>
        <a:solidFill>
          <a:srgbClr val="FF9933"/>
        </a:solidFill>
      </dgm:spPr>
      <dgm:t>
        <a:bodyPr/>
        <a:lstStyle/>
        <a:p>
          <a:r>
            <a:rPr lang="ru-RU" b="1" dirty="0" smtClean="0">
              <a:latin typeface="Arial" charset="0"/>
            </a:rPr>
            <a:t>Темы                                                          «Человек. Части тела.», «Игрушки», «Посуда», «Продукты питания», «Мебель»,         «Одежда. Обувь. Головные уборы»,         «Моя группа», «Детский сад»,               «Школа. Школьные принадлежности»,      «Моя комната», «Моя квартира»,           «Летняя одежда».</a:t>
          </a:r>
          <a:br>
            <a:rPr lang="ru-RU" b="1" dirty="0" smtClean="0">
              <a:latin typeface="Arial" charset="0"/>
            </a:rPr>
          </a:br>
          <a:endParaRPr lang="ru-RU" dirty="0"/>
        </a:p>
      </dgm:t>
    </dgm:pt>
    <dgm:pt modelId="{694AAB74-9745-415D-8C1A-11ADD36C966D}" type="parTrans" cxnId="{2C95706C-D162-4131-937C-B8101CFE334F}">
      <dgm:prSet/>
      <dgm:spPr/>
      <dgm:t>
        <a:bodyPr/>
        <a:lstStyle/>
        <a:p>
          <a:endParaRPr lang="ru-RU"/>
        </a:p>
      </dgm:t>
    </dgm:pt>
    <dgm:pt modelId="{95ACF11C-3777-438B-9789-84EE9D990066}" type="sibTrans" cxnId="{2C95706C-D162-4131-937C-B8101CFE334F}">
      <dgm:prSet/>
      <dgm:spPr/>
      <dgm:t>
        <a:bodyPr/>
        <a:lstStyle/>
        <a:p>
          <a:endParaRPr lang="ru-RU"/>
        </a:p>
      </dgm:t>
    </dgm:pt>
    <dgm:pt modelId="{D2165B99-5C7E-4917-9465-9305499B8FBD}" type="pres">
      <dgm:prSet presAssocID="{A3013BE2-77F7-4208-BA4B-E0DA30A12B57}" presName="Name0" presStyleCnt="0">
        <dgm:presLayoutVars>
          <dgm:dir/>
          <dgm:animLvl val="lvl"/>
          <dgm:resizeHandles val="exact"/>
        </dgm:presLayoutVars>
      </dgm:prSet>
      <dgm:spPr/>
    </dgm:pt>
    <dgm:pt modelId="{CC8DEFCB-93AE-46D4-B4ED-FB16A2895845}" type="pres">
      <dgm:prSet presAssocID="{F7D03539-5BFD-42B1-B682-176FDCCD6CD6}" presName="Name8" presStyleCnt="0"/>
      <dgm:spPr/>
    </dgm:pt>
    <dgm:pt modelId="{C32038E3-723E-4B8F-86B7-ED275F401CC3}" type="pres">
      <dgm:prSet presAssocID="{F7D03539-5BFD-42B1-B682-176FDCCD6CD6}" presName="level" presStyleLbl="node1" presStyleIdx="0" presStyleCnt="3">
        <dgm:presLayoutVars>
          <dgm:chMax val="1"/>
          <dgm:bulletEnabled val="1"/>
        </dgm:presLayoutVars>
      </dgm:prSet>
      <dgm:spPr/>
      <dgm:t>
        <a:bodyPr/>
        <a:lstStyle/>
        <a:p>
          <a:endParaRPr lang="ru-RU"/>
        </a:p>
      </dgm:t>
    </dgm:pt>
    <dgm:pt modelId="{6E32F890-9367-4ABD-891D-30964B91BCD1}" type="pres">
      <dgm:prSet presAssocID="{F7D03539-5BFD-42B1-B682-176FDCCD6CD6}" presName="levelTx" presStyleLbl="revTx" presStyleIdx="0" presStyleCnt="0">
        <dgm:presLayoutVars>
          <dgm:chMax val="1"/>
          <dgm:bulletEnabled val="1"/>
        </dgm:presLayoutVars>
      </dgm:prSet>
      <dgm:spPr/>
      <dgm:t>
        <a:bodyPr/>
        <a:lstStyle/>
        <a:p>
          <a:endParaRPr lang="ru-RU"/>
        </a:p>
      </dgm:t>
    </dgm:pt>
    <dgm:pt modelId="{40C4A090-BDDA-4D3B-BD3B-E4AF53540AB4}" type="pres">
      <dgm:prSet presAssocID="{558A2919-B615-4A31-90BD-87558A30BA81}" presName="Name8" presStyleCnt="0"/>
      <dgm:spPr/>
    </dgm:pt>
    <dgm:pt modelId="{28AB86B0-B4EC-4095-BE64-0E76C5FF9C79}" type="pres">
      <dgm:prSet presAssocID="{558A2919-B615-4A31-90BD-87558A30BA81}" presName="level" presStyleLbl="node1" presStyleIdx="1" presStyleCnt="3">
        <dgm:presLayoutVars>
          <dgm:chMax val="1"/>
          <dgm:bulletEnabled val="1"/>
        </dgm:presLayoutVars>
      </dgm:prSet>
      <dgm:spPr/>
      <dgm:t>
        <a:bodyPr/>
        <a:lstStyle/>
        <a:p>
          <a:endParaRPr lang="ru-RU"/>
        </a:p>
      </dgm:t>
    </dgm:pt>
    <dgm:pt modelId="{E6A8CC12-709E-4381-AAC2-AAC902A5E1BB}" type="pres">
      <dgm:prSet presAssocID="{558A2919-B615-4A31-90BD-87558A30BA81}" presName="levelTx" presStyleLbl="revTx" presStyleIdx="0" presStyleCnt="0">
        <dgm:presLayoutVars>
          <dgm:chMax val="1"/>
          <dgm:bulletEnabled val="1"/>
        </dgm:presLayoutVars>
      </dgm:prSet>
      <dgm:spPr/>
      <dgm:t>
        <a:bodyPr/>
        <a:lstStyle/>
        <a:p>
          <a:endParaRPr lang="ru-RU"/>
        </a:p>
      </dgm:t>
    </dgm:pt>
    <dgm:pt modelId="{9D92EB82-8717-42BD-A5EF-7DA6C20F6CD9}" type="pres">
      <dgm:prSet presAssocID="{58087BC7-FB8A-4892-9DA3-F6BE86DE5207}" presName="Name8" presStyleCnt="0"/>
      <dgm:spPr/>
    </dgm:pt>
    <dgm:pt modelId="{4E7C49F1-8626-4C49-8F1E-2E873E1B8753}" type="pres">
      <dgm:prSet presAssocID="{58087BC7-FB8A-4892-9DA3-F6BE86DE5207}" presName="level" presStyleLbl="node1" presStyleIdx="2" presStyleCnt="3">
        <dgm:presLayoutVars>
          <dgm:chMax val="1"/>
          <dgm:bulletEnabled val="1"/>
        </dgm:presLayoutVars>
      </dgm:prSet>
      <dgm:spPr/>
      <dgm:t>
        <a:bodyPr/>
        <a:lstStyle/>
        <a:p>
          <a:endParaRPr lang="ru-RU"/>
        </a:p>
      </dgm:t>
    </dgm:pt>
    <dgm:pt modelId="{32D5DDD2-77A6-4722-ABC6-9FABFDE8722F}" type="pres">
      <dgm:prSet presAssocID="{58087BC7-FB8A-4892-9DA3-F6BE86DE5207}" presName="levelTx" presStyleLbl="revTx" presStyleIdx="0" presStyleCnt="0">
        <dgm:presLayoutVars>
          <dgm:chMax val="1"/>
          <dgm:bulletEnabled val="1"/>
        </dgm:presLayoutVars>
      </dgm:prSet>
      <dgm:spPr/>
      <dgm:t>
        <a:bodyPr/>
        <a:lstStyle/>
        <a:p>
          <a:endParaRPr lang="ru-RU"/>
        </a:p>
      </dgm:t>
    </dgm:pt>
  </dgm:ptLst>
  <dgm:cxnLst>
    <dgm:cxn modelId="{415727A6-0226-4749-A135-7423E36D2CC5}" type="presOf" srcId="{A3013BE2-77F7-4208-BA4B-E0DA30A12B57}" destId="{D2165B99-5C7E-4917-9465-9305499B8FBD}" srcOrd="0" destOrd="0" presId="urn:microsoft.com/office/officeart/2005/8/layout/pyramid1"/>
    <dgm:cxn modelId="{4E11FAF5-2776-4AC8-9B6B-E5528A91B095}" type="presOf" srcId="{F7D03539-5BFD-42B1-B682-176FDCCD6CD6}" destId="{C32038E3-723E-4B8F-86B7-ED275F401CC3}" srcOrd="0" destOrd="0" presId="urn:microsoft.com/office/officeart/2005/8/layout/pyramid1"/>
    <dgm:cxn modelId="{7A4D1D2F-B2C3-4900-AE9C-2066709CE767}" type="presOf" srcId="{58087BC7-FB8A-4892-9DA3-F6BE86DE5207}" destId="{4E7C49F1-8626-4C49-8F1E-2E873E1B8753}" srcOrd="0" destOrd="0" presId="urn:microsoft.com/office/officeart/2005/8/layout/pyramid1"/>
    <dgm:cxn modelId="{757E32C6-BD12-4183-A86E-34ED0F9E1E69}" type="presOf" srcId="{58087BC7-FB8A-4892-9DA3-F6BE86DE5207}" destId="{32D5DDD2-77A6-4722-ABC6-9FABFDE8722F}" srcOrd="1" destOrd="0" presId="urn:microsoft.com/office/officeart/2005/8/layout/pyramid1"/>
    <dgm:cxn modelId="{6D64FE59-EA5C-4453-9E0B-FA8E95981ECC}" srcId="{A3013BE2-77F7-4208-BA4B-E0DA30A12B57}" destId="{558A2919-B615-4A31-90BD-87558A30BA81}" srcOrd="1" destOrd="0" parTransId="{B6B87AD2-9C4F-4E24-AA77-D7345319FC84}" sibTransId="{2B6EECF9-56ED-4953-A807-594918F5902B}"/>
    <dgm:cxn modelId="{F02B30B6-6D8E-4B4F-BB1F-E820CD021DC6}" srcId="{A3013BE2-77F7-4208-BA4B-E0DA30A12B57}" destId="{F7D03539-5BFD-42B1-B682-176FDCCD6CD6}" srcOrd="0" destOrd="0" parTransId="{9A95ED51-93A9-4FF4-9BF4-695C07871E23}" sibTransId="{77973E8E-136F-44FC-AD22-955A85DD4E95}"/>
    <dgm:cxn modelId="{04A07471-5F74-437E-9711-C3B53FC4D4B6}" type="presOf" srcId="{558A2919-B615-4A31-90BD-87558A30BA81}" destId="{E6A8CC12-709E-4381-AAC2-AAC902A5E1BB}" srcOrd="1" destOrd="0" presId="urn:microsoft.com/office/officeart/2005/8/layout/pyramid1"/>
    <dgm:cxn modelId="{66A31008-E008-4B5C-8531-90A22CF7D564}" type="presOf" srcId="{F7D03539-5BFD-42B1-B682-176FDCCD6CD6}" destId="{6E32F890-9367-4ABD-891D-30964B91BCD1}" srcOrd="1" destOrd="0" presId="urn:microsoft.com/office/officeart/2005/8/layout/pyramid1"/>
    <dgm:cxn modelId="{A6C81909-B246-4B2E-9DE5-7BF96E856A66}" type="presOf" srcId="{558A2919-B615-4A31-90BD-87558A30BA81}" destId="{28AB86B0-B4EC-4095-BE64-0E76C5FF9C79}" srcOrd="0" destOrd="0" presId="urn:microsoft.com/office/officeart/2005/8/layout/pyramid1"/>
    <dgm:cxn modelId="{2C95706C-D162-4131-937C-B8101CFE334F}" srcId="{A3013BE2-77F7-4208-BA4B-E0DA30A12B57}" destId="{58087BC7-FB8A-4892-9DA3-F6BE86DE5207}" srcOrd="2" destOrd="0" parTransId="{694AAB74-9745-415D-8C1A-11ADD36C966D}" sibTransId="{95ACF11C-3777-438B-9789-84EE9D990066}"/>
    <dgm:cxn modelId="{A9ADD746-57B1-437F-9ED0-858023971DB4}" type="presParOf" srcId="{D2165B99-5C7E-4917-9465-9305499B8FBD}" destId="{CC8DEFCB-93AE-46D4-B4ED-FB16A2895845}" srcOrd="0" destOrd="0" presId="urn:microsoft.com/office/officeart/2005/8/layout/pyramid1"/>
    <dgm:cxn modelId="{A7920180-007F-4AA5-AD81-42882764D94F}" type="presParOf" srcId="{CC8DEFCB-93AE-46D4-B4ED-FB16A2895845}" destId="{C32038E3-723E-4B8F-86B7-ED275F401CC3}" srcOrd="0" destOrd="0" presId="urn:microsoft.com/office/officeart/2005/8/layout/pyramid1"/>
    <dgm:cxn modelId="{93E9E6D6-4949-4A58-BBF2-380DBAA6090A}" type="presParOf" srcId="{CC8DEFCB-93AE-46D4-B4ED-FB16A2895845}" destId="{6E32F890-9367-4ABD-891D-30964B91BCD1}" srcOrd="1" destOrd="0" presId="urn:microsoft.com/office/officeart/2005/8/layout/pyramid1"/>
    <dgm:cxn modelId="{2E9600FA-590D-4F2A-851E-67AA70482E67}" type="presParOf" srcId="{D2165B99-5C7E-4917-9465-9305499B8FBD}" destId="{40C4A090-BDDA-4D3B-BD3B-E4AF53540AB4}" srcOrd="1" destOrd="0" presId="urn:microsoft.com/office/officeart/2005/8/layout/pyramid1"/>
    <dgm:cxn modelId="{868B2F40-2AB5-418B-928B-FDA0BF96C29E}" type="presParOf" srcId="{40C4A090-BDDA-4D3B-BD3B-E4AF53540AB4}" destId="{28AB86B0-B4EC-4095-BE64-0E76C5FF9C79}" srcOrd="0" destOrd="0" presId="urn:microsoft.com/office/officeart/2005/8/layout/pyramid1"/>
    <dgm:cxn modelId="{7C81A7BD-BE6A-471B-8432-6BF6C8DEEE38}" type="presParOf" srcId="{40C4A090-BDDA-4D3B-BD3B-E4AF53540AB4}" destId="{E6A8CC12-709E-4381-AAC2-AAC902A5E1BB}" srcOrd="1" destOrd="0" presId="urn:microsoft.com/office/officeart/2005/8/layout/pyramid1"/>
    <dgm:cxn modelId="{6FB8CFBC-4A97-47AA-BA14-0F0097336756}" type="presParOf" srcId="{D2165B99-5C7E-4917-9465-9305499B8FBD}" destId="{9D92EB82-8717-42BD-A5EF-7DA6C20F6CD9}" srcOrd="2" destOrd="0" presId="urn:microsoft.com/office/officeart/2005/8/layout/pyramid1"/>
    <dgm:cxn modelId="{407FDF8B-7234-4F3A-82DB-B8C6BB70CC96}" type="presParOf" srcId="{9D92EB82-8717-42BD-A5EF-7DA6C20F6CD9}" destId="{4E7C49F1-8626-4C49-8F1E-2E873E1B8753}" srcOrd="0" destOrd="0" presId="urn:microsoft.com/office/officeart/2005/8/layout/pyramid1"/>
    <dgm:cxn modelId="{1A73C1E1-4D2F-43FE-BE68-358E2672405F}" type="presParOf" srcId="{9D92EB82-8717-42BD-A5EF-7DA6C20F6CD9}" destId="{32D5DDD2-77A6-4722-ABC6-9FABFDE8722F}"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B60A084-2FF2-4571-811E-17A0CCC4F9CE}" type="doc">
      <dgm:prSet loTypeId="urn:microsoft.com/office/officeart/2005/8/layout/pyramid1" loCatId="pyramid" qsTypeId="urn:microsoft.com/office/officeart/2005/8/quickstyle/simple1" qsCatId="simple" csTypeId="urn:microsoft.com/office/officeart/2005/8/colors/colorful5" csCatId="colorful" phldr="1"/>
      <dgm:spPr/>
    </dgm:pt>
    <dgm:pt modelId="{DA549237-C6F8-46B6-B62A-76773EF2DFA1}">
      <dgm:prSet phldrT="[Текст]" custT="1"/>
      <dgm:spPr>
        <a:solidFill>
          <a:srgbClr val="FF66CC"/>
        </a:solidFill>
      </dgm:spPr>
      <dgm:t>
        <a:bodyPr/>
        <a:lstStyle/>
        <a:p>
          <a:r>
            <a:rPr lang="ru-RU" sz="2000" b="1" dirty="0" smtClean="0">
              <a:latin typeface="Arial" charset="0"/>
            </a:rPr>
            <a:t>2.</a:t>
          </a:r>
        </a:p>
        <a:p>
          <a:r>
            <a:rPr lang="ru-RU" sz="2000" b="1" dirty="0" smtClean="0">
              <a:latin typeface="Arial" charset="0"/>
            </a:rPr>
            <a:t> </a:t>
          </a:r>
          <a:r>
            <a:rPr lang="ru-RU" sz="2000" b="1" dirty="0" err="1" smtClean="0">
              <a:latin typeface="Arial" charset="0"/>
            </a:rPr>
            <a:t>Природо</a:t>
          </a:r>
          <a:endParaRPr lang="ru-RU" sz="2000" b="1" dirty="0" smtClean="0">
            <a:latin typeface="Arial" charset="0"/>
          </a:endParaRPr>
        </a:p>
        <a:p>
          <a:r>
            <a:rPr lang="ru-RU" sz="2000" b="1" dirty="0" err="1" smtClean="0">
              <a:latin typeface="Arial" charset="0"/>
            </a:rPr>
            <a:t>ведческий</a:t>
          </a:r>
          <a:endParaRPr lang="ru-RU" sz="2000" b="1" dirty="0" smtClean="0">
            <a:latin typeface="Arial" charset="0"/>
          </a:endParaRPr>
        </a:p>
        <a:p>
          <a:r>
            <a:rPr lang="ru-RU" sz="2000" b="1" dirty="0" smtClean="0">
              <a:latin typeface="Arial" charset="0"/>
            </a:rPr>
            <a:t> словарь</a:t>
          </a:r>
          <a:endParaRPr lang="ru-RU" sz="2000" dirty="0"/>
        </a:p>
      </dgm:t>
    </dgm:pt>
    <dgm:pt modelId="{0EAA2A95-AEBE-4B96-9994-54A80EC050B9}" type="parTrans" cxnId="{E1782326-ACD8-4868-AFB2-C7DD5D923731}">
      <dgm:prSet/>
      <dgm:spPr/>
      <dgm:t>
        <a:bodyPr/>
        <a:lstStyle/>
        <a:p>
          <a:endParaRPr lang="ru-RU"/>
        </a:p>
      </dgm:t>
    </dgm:pt>
    <dgm:pt modelId="{20A768CB-1BF7-46F1-8835-FC9428B566C9}" type="sibTrans" cxnId="{E1782326-ACD8-4868-AFB2-C7DD5D923731}">
      <dgm:prSet/>
      <dgm:spPr/>
      <dgm:t>
        <a:bodyPr/>
        <a:lstStyle/>
        <a:p>
          <a:endParaRPr lang="ru-RU"/>
        </a:p>
      </dgm:t>
    </dgm:pt>
    <dgm:pt modelId="{6878CEDC-FB43-4CFD-9192-4853E8086453}">
      <dgm:prSet phldrT="[Текст]"/>
      <dgm:spPr>
        <a:solidFill>
          <a:srgbClr val="FF5050"/>
        </a:solidFill>
      </dgm:spPr>
      <dgm:t>
        <a:bodyPr/>
        <a:lstStyle/>
        <a:p>
          <a:r>
            <a:rPr lang="ru-RU" b="1" dirty="0" smtClean="0">
              <a:latin typeface="Arial" charset="0"/>
            </a:rPr>
            <a:t>Название </a:t>
          </a:r>
        </a:p>
        <a:p>
          <a:r>
            <a:rPr lang="ru-RU" b="1" dirty="0" smtClean="0">
              <a:latin typeface="Arial" charset="0"/>
            </a:rPr>
            <a:t>явлений неживой природы, растений, животных </a:t>
          </a:r>
          <a:endParaRPr lang="ru-RU" dirty="0"/>
        </a:p>
      </dgm:t>
    </dgm:pt>
    <dgm:pt modelId="{F65734AC-E438-411C-8973-25E8DD06C54F}" type="parTrans" cxnId="{C2189CE5-362D-45DE-9094-DDE3203D90FA}">
      <dgm:prSet/>
      <dgm:spPr/>
      <dgm:t>
        <a:bodyPr/>
        <a:lstStyle/>
        <a:p>
          <a:endParaRPr lang="ru-RU"/>
        </a:p>
      </dgm:t>
    </dgm:pt>
    <dgm:pt modelId="{58AF8E54-EE74-4021-BBF9-20BF4A101E3C}" type="sibTrans" cxnId="{C2189CE5-362D-45DE-9094-DDE3203D90FA}">
      <dgm:prSet/>
      <dgm:spPr/>
      <dgm:t>
        <a:bodyPr/>
        <a:lstStyle/>
        <a:p>
          <a:endParaRPr lang="ru-RU"/>
        </a:p>
      </dgm:t>
    </dgm:pt>
    <dgm:pt modelId="{32AC7220-1A03-4B48-8361-187EA8AA3FAD}">
      <dgm:prSet phldrT="[Текст]"/>
      <dgm:spPr>
        <a:solidFill>
          <a:srgbClr val="FF0000"/>
        </a:solidFill>
      </dgm:spPr>
      <dgm:t>
        <a:bodyPr/>
        <a:lstStyle/>
        <a:p>
          <a:r>
            <a:rPr lang="ru-RU" dirty="0" smtClean="0"/>
            <a:t>Темы:                                                                                 </a:t>
          </a:r>
          <a:r>
            <a:rPr lang="ru-RU" b="1" dirty="0" smtClean="0">
              <a:solidFill>
                <a:schemeClr val="tx1"/>
              </a:solidFill>
              <a:latin typeface="Arial" charset="0"/>
            </a:rPr>
            <a:t>«Фрукты», «Овощи», «Злаки.», «Деревья», «Грибы», «Ягоды»,  «Осень», «Сибирская зима», «Весна», «Зимующие птицы», «Домашние птицы», «Домашние животные», «Дикие животные наших лесов», «Животные жарких и холодных стран», «Перелетные птицы», «Насекомые», «Садовые цветы», «Речные рыбы», «Морские рыбы», «Животный мир морей и океанов», «Садовые ягоды», «Лесные ягоды», «Времена года»</a:t>
          </a:r>
          <a:endParaRPr lang="ru-RU" dirty="0">
            <a:solidFill>
              <a:schemeClr val="tx1"/>
            </a:solidFill>
          </a:endParaRPr>
        </a:p>
      </dgm:t>
    </dgm:pt>
    <dgm:pt modelId="{50CDF9BB-FA49-4441-B10B-05F864D23F70}" type="parTrans" cxnId="{46245B83-FE3E-4200-8CAF-5C059621651D}">
      <dgm:prSet/>
      <dgm:spPr/>
      <dgm:t>
        <a:bodyPr/>
        <a:lstStyle/>
        <a:p>
          <a:endParaRPr lang="ru-RU"/>
        </a:p>
      </dgm:t>
    </dgm:pt>
    <dgm:pt modelId="{AB5FC056-A966-4AD2-8B6D-2B035CCB2F0C}" type="sibTrans" cxnId="{46245B83-FE3E-4200-8CAF-5C059621651D}">
      <dgm:prSet/>
      <dgm:spPr/>
      <dgm:t>
        <a:bodyPr/>
        <a:lstStyle/>
        <a:p>
          <a:endParaRPr lang="ru-RU"/>
        </a:p>
      </dgm:t>
    </dgm:pt>
    <dgm:pt modelId="{B723EAA8-0012-408C-8FE0-83DEEACEBAD6}" type="pres">
      <dgm:prSet presAssocID="{6B60A084-2FF2-4571-811E-17A0CCC4F9CE}" presName="Name0" presStyleCnt="0">
        <dgm:presLayoutVars>
          <dgm:dir/>
          <dgm:animLvl val="lvl"/>
          <dgm:resizeHandles val="exact"/>
        </dgm:presLayoutVars>
      </dgm:prSet>
      <dgm:spPr/>
    </dgm:pt>
    <dgm:pt modelId="{64D8ACE3-47D9-4DDB-A553-FDDB3B2879E7}" type="pres">
      <dgm:prSet presAssocID="{DA549237-C6F8-46B6-B62A-76773EF2DFA1}" presName="Name8" presStyleCnt="0"/>
      <dgm:spPr/>
    </dgm:pt>
    <dgm:pt modelId="{537E8BE8-485B-4D9E-8A96-68435CE738FD}" type="pres">
      <dgm:prSet presAssocID="{DA549237-C6F8-46B6-B62A-76773EF2DFA1}" presName="level" presStyleLbl="node1" presStyleIdx="0" presStyleCnt="3">
        <dgm:presLayoutVars>
          <dgm:chMax val="1"/>
          <dgm:bulletEnabled val="1"/>
        </dgm:presLayoutVars>
      </dgm:prSet>
      <dgm:spPr/>
      <dgm:t>
        <a:bodyPr/>
        <a:lstStyle/>
        <a:p>
          <a:endParaRPr lang="ru-RU"/>
        </a:p>
      </dgm:t>
    </dgm:pt>
    <dgm:pt modelId="{F2198CE3-8E58-44B5-B9F2-25889C9557CB}" type="pres">
      <dgm:prSet presAssocID="{DA549237-C6F8-46B6-B62A-76773EF2DFA1}" presName="levelTx" presStyleLbl="revTx" presStyleIdx="0" presStyleCnt="0">
        <dgm:presLayoutVars>
          <dgm:chMax val="1"/>
          <dgm:bulletEnabled val="1"/>
        </dgm:presLayoutVars>
      </dgm:prSet>
      <dgm:spPr/>
      <dgm:t>
        <a:bodyPr/>
        <a:lstStyle/>
        <a:p>
          <a:endParaRPr lang="ru-RU"/>
        </a:p>
      </dgm:t>
    </dgm:pt>
    <dgm:pt modelId="{6CB9BFFA-9EED-4F25-A78A-07ED77178692}" type="pres">
      <dgm:prSet presAssocID="{6878CEDC-FB43-4CFD-9192-4853E8086453}" presName="Name8" presStyleCnt="0"/>
      <dgm:spPr/>
    </dgm:pt>
    <dgm:pt modelId="{C2E55C31-260C-4EB8-BE2F-CA45160F6C35}" type="pres">
      <dgm:prSet presAssocID="{6878CEDC-FB43-4CFD-9192-4853E8086453}" presName="level" presStyleLbl="node1" presStyleIdx="1" presStyleCnt="3">
        <dgm:presLayoutVars>
          <dgm:chMax val="1"/>
          <dgm:bulletEnabled val="1"/>
        </dgm:presLayoutVars>
      </dgm:prSet>
      <dgm:spPr/>
      <dgm:t>
        <a:bodyPr/>
        <a:lstStyle/>
        <a:p>
          <a:endParaRPr lang="ru-RU"/>
        </a:p>
      </dgm:t>
    </dgm:pt>
    <dgm:pt modelId="{2FF30228-B67E-4E13-B1A6-911B60A6F57F}" type="pres">
      <dgm:prSet presAssocID="{6878CEDC-FB43-4CFD-9192-4853E8086453}" presName="levelTx" presStyleLbl="revTx" presStyleIdx="0" presStyleCnt="0">
        <dgm:presLayoutVars>
          <dgm:chMax val="1"/>
          <dgm:bulletEnabled val="1"/>
        </dgm:presLayoutVars>
      </dgm:prSet>
      <dgm:spPr/>
      <dgm:t>
        <a:bodyPr/>
        <a:lstStyle/>
        <a:p>
          <a:endParaRPr lang="ru-RU"/>
        </a:p>
      </dgm:t>
    </dgm:pt>
    <dgm:pt modelId="{26713D04-D80F-41B2-A822-AC7FEF7FFBA8}" type="pres">
      <dgm:prSet presAssocID="{32AC7220-1A03-4B48-8361-187EA8AA3FAD}" presName="Name8" presStyleCnt="0"/>
      <dgm:spPr/>
    </dgm:pt>
    <dgm:pt modelId="{D65C4D3F-1EC9-4D5A-87EB-D7D3AD67A8D3}" type="pres">
      <dgm:prSet presAssocID="{32AC7220-1A03-4B48-8361-187EA8AA3FAD}" presName="level" presStyleLbl="node1" presStyleIdx="2" presStyleCnt="3">
        <dgm:presLayoutVars>
          <dgm:chMax val="1"/>
          <dgm:bulletEnabled val="1"/>
        </dgm:presLayoutVars>
      </dgm:prSet>
      <dgm:spPr/>
      <dgm:t>
        <a:bodyPr/>
        <a:lstStyle/>
        <a:p>
          <a:endParaRPr lang="ru-RU"/>
        </a:p>
      </dgm:t>
    </dgm:pt>
    <dgm:pt modelId="{CC4C1675-33FA-43FD-B312-EB710696C48B}" type="pres">
      <dgm:prSet presAssocID="{32AC7220-1A03-4B48-8361-187EA8AA3FAD}" presName="levelTx" presStyleLbl="revTx" presStyleIdx="0" presStyleCnt="0">
        <dgm:presLayoutVars>
          <dgm:chMax val="1"/>
          <dgm:bulletEnabled val="1"/>
        </dgm:presLayoutVars>
      </dgm:prSet>
      <dgm:spPr/>
      <dgm:t>
        <a:bodyPr/>
        <a:lstStyle/>
        <a:p>
          <a:endParaRPr lang="ru-RU"/>
        </a:p>
      </dgm:t>
    </dgm:pt>
  </dgm:ptLst>
  <dgm:cxnLst>
    <dgm:cxn modelId="{5213B75A-F1DE-42E8-8FB9-C569E779358F}" type="presOf" srcId="{6878CEDC-FB43-4CFD-9192-4853E8086453}" destId="{C2E55C31-260C-4EB8-BE2F-CA45160F6C35}" srcOrd="0" destOrd="0" presId="urn:microsoft.com/office/officeart/2005/8/layout/pyramid1"/>
    <dgm:cxn modelId="{46245B83-FE3E-4200-8CAF-5C059621651D}" srcId="{6B60A084-2FF2-4571-811E-17A0CCC4F9CE}" destId="{32AC7220-1A03-4B48-8361-187EA8AA3FAD}" srcOrd="2" destOrd="0" parTransId="{50CDF9BB-FA49-4441-B10B-05F864D23F70}" sibTransId="{AB5FC056-A966-4AD2-8B6D-2B035CCB2F0C}"/>
    <dgm:cxn modelId="{C2189CE5-362D-45DE-9094-DDE3203D90FA}" srcId="{6B60A084-2FF2-4571-811E-17A0CCC4F9CE}" destId="{6878CEDC-FB43-4CFD-9192-4853E8086453}" srcOrd="1" destOrd="0" parTransId="{F65734AC-E438-411C-8973-25E8DD06C54F}" sibTransId="{58AF8E54-EE74-4021-BBF9-20BF4A101E3C}"/>
    <dgm:cxn modelId="{82A99775-22E3-4DCE-B418-B147A81314BF}" type="presOf" srcId="{32AC7220-1A03-4B48-8361-187EA8AA3FAD}" destId="{CC4C1675-33FA-43FD-B312-EB710696C48B}" srcOrd="1" destOrd="0" presId="urn:microsoft.com/office/officeart/2005/8/layout/pyramid1"/>
    <dgm:cxn modelId="{DF09488B-306F-4253-9E59-00FAEF0A3150}" type="presOf" srcId="{6B60A084-2FF2-4571-811E-17A0CCC4F9CE}" destId="{B723EAA8-0012-408C-8FE0-83DEEACEBAD6}" srcOrd="0" destOrd="0" presId="urn:microsoft.com/office/officeart/2005/8/layout/pyramid1"/>
    <dgm:cxn modelId="{5E8C3765-E3B5-43EA-BC6A-DD20EAD35522}" type="presOf" srcId="{6878CEDC-FB43-4CFD-9192-4853E8086453}" destId="{2FF30228-B67E-4E13-B1A6-911B60A6F57F}" srcOrd="1" destOrd="0" presId="urn:microsoft.com/office/officeart/2005/8/layout/pyramid1"/>
    <dgm:cxn modelId="{860ACB52-C622-4A34-A732-292A58538175}" type="presOf" srcId="{DA549237-C6F8-46B6-B62A-76773EF2DFA1}" destId="{F2198CE3-8E58-44B5-B9F2-25889C9557CB}" srcOrd="1" destOrd="0" presId="urn:microsoft.com/office/officeart/2005/8/layout/pyramid1"/>
    <dgm:cxn modelId="{E1782326-ACD8-4868-AFB2-C7DD5D923731}" srcId="{6B60A084-2FF2-4571-811E-17A0CCC4F9CE}" destId="{DA549237-C6F8-46B6-B62A-76773EF2DFA1}" srcOrd="0" destOrd="0" parTransId="{0EAA2A95-AEBE-4B96-9994-54A80EC050B9}" sibTransId="{20A768CB-1BF7-46F1-8835-FC9428B566C9}"/>
    <dgm:cxn modelId="{457789A0-AB2C-4959-87C0-1A92FC323796}" type="presOf" srcId="{DA549237-C6F8-46B6-B62A-76773EF2DFA1}" destId="{537E8BE8-485B-4D9E-8A96-68435CE738FD}" srcOrd="0" destOrd="0" presId="urn:microsoft.com/office/officeart/2005/8/layout/pyramid1"/>
    <dgm:cxn modelId="{8E1E0543-7A54-4478-BE6B-EF60B58FA413}" type="presOf" srcId="{32AC7220-1A03-4B48-8361-187EA8AA3FAD}" destId="{D65C4D3F-1EC9-4D5A-87EB-D7D3AD67A8D3}" srcOrd="0" destOrd="0" presId="urn:microsoft.com/office/officeart/2005/8/layout/pyramid1"/>
    <dgm:cxn modelId="{F6BFA9F4-3851-4571-9CBE-4B484F0176FB}" type="presParOf" srcId="{B723EAA8-0012-408C-8FE0-83DEEACEBAD6}" destId="{64D8ACE3-47D9-4DDB-A553-FDDB3B2879E7}" srcOrd="0" destOrd="0" presId="urn:microsoft.com/office/officeart/2005/8/layout/pyramid1"/>
    <dgm:cxn modelId="{F834F370-73E1-4806-B329-B3B374087338}" type="presParOf" srcId="{64D8ACE3-47D9-4DDB-A553-FDDB3B2879E7}" destId="{537E8BE8-485B-4D9E-8A96-68435CE738FD}" srcOrd="0" destOrd="0" presId="urn:microsoft.com/office/officeart/2005/8/layout/pyramid1"/>
    <dgm:cxn modelId="{26E68D1F-D6ED-41E1-8655-84BEEB2F22D2}" type="presParOf" srcId="{64D8ACE3-47D9-4DDB-A553-FDDB3B2879E7}" destId="{F2198CE3-8E58-44B5-B9F2-25889C9557CB}" srcOrd="1" destOrd="0" presId="urn:microsoft.com/office/officeart/2005/8/layout/pyramid1"/>
    <dgm:cxn modelId="{9E24C091-5C9D-4780-AC64-3315A50729F4}" type="presParOf" srcId="{B723EAA8-0012-408C-8FE0-83DEEACEBAD6}" destId="{6CB9BFFA-9EED-4F25-A78A-07ED77178692}" srcOrd="1" destOrd="0" presId="urn:microsoft.com/office/officeart/2005/8/layout/pyramid1"/>
    <dgm:cxn modelId="{57FB3721-F652-444B-A8B7-BE5285B30E36}" type="presParOf" srcId="{6CB9BFFA-9EED-4F25-A78A-07ED77178692}" destId="{C2E55C31-260C-4EB8-BE2F-CA45160F6C35}" srcOrd="0" destOrd="0" presId="urn:microsoft.com/office/officeart/2005/8/layout/pyramid1"/>
    <dgm:cxn modelId="{C40110C6-E5C5-4D5B-85F1-60F6DB1815AE}" type="presParOf" srcId="{6CB9BFFA-9EED-4F25-A78A-07ED77178692}" destId="{2FF30228-B67E-4E13-B1A6-911B60A6F57F}" srcOrd="1" destOrd="0" presId="urn:microsoft.com/office/officeart/2005/8/layout/pyramid1"/>
    <dgm:cxn modelId="{D32F4CB9-4AE2-4630-A88A-61B818D1BC9C}" type="presParOf" srcId="{B723EAA8-0012-408C-8FE0-83DEEACEBAD6}" destId="{26713D04-D80F-41B2-A822-AC7FEF7FFBA8}" srcOrd="2" destOrd="0" presId="urn:microsoft.com/office/officeart/2005/8/layout/pyramid1"/>
    <dgm:cxn modelId="{563AD725-8FCA-4E3B-90BE-1EFBDBC5026B}" type="presParOf" srcId="{26713D04-D80F-41B2-A822-AC7FEF7FFBA8}" destId="{D65C4D3F-1EC9-4D5A-87EB-D7D3AD67A8D3}" srcOrd="0" destOrd="0" presId="urn:microsoft.com/office/officeart/2005/8/layout/pyramid1"/>
    <dgm:cxn modelId="{6A9795BA-2442-4EBF-AF37-1B38F19C2927}" type="presParOf" srcId="{26713D04-D80F-41B2-A822-AC7FEF7FFBA8}" destId="{CC4C1675-33FA-43FD-B312-EB710696C48B}"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886F302-7BB0-45DB-BEC9-F0486761F3FE}" type="doc">
      <dgm:prSet loTypeId="urn:microsoft.com/office/officeart/2005/8/layout/pyramid1" loCatId="pyramid" qsTypeId="urn:microsoft.com/office/officeart/2005/8/quickstyle/simple1" qsCatId="simple" csTypeId="urn:microsoft.com/office/officeart/2005/8/colors/colorful3" csCatId="colorful" phldr="1"/>
      <dgm:spPr/>
    </dgm:pt>
    <dgm:pt modelId="{AD05E7AA-536B-4A47-BA0B-8911C47DAEB9}">
      <dgm:prSet phldrT="[Текст]" custT="1"/>
      <dgm:spPr>
        <a:solidFill>
          <a:srgbClr val="66FF66"/>
        </a:solidFill>
      </dgm:spPr>
      <dgm:t>
        <a:bodyPr/>
        <a:lstStyle/>
        <a:p>
          <a:r>
            <a:rPr lang="ru-RU" sz="2000" b="1" dirty="0" smtClean="0">
              <a:latin typeface="Arial" charset="0"/>
            </a:rPr>
            <a:t>3.</a:t>
          </a:r>
        </a:p>
        <a:p>
          <a:endParaRPr lang="ru-RU" sz="2000" b="1" dirty="0" smtClean="0">
            <a:latin typeface="Arial" charset="0"/>
          </a:endParaRPr>
        </a:p>
        <a:p>
          <a:r>
            <a:rPr lang="ru-RU" sz="2000" b="1" dirty="0" smtClean="0">
              <a:latin typeface="Arial" charset="0"/>
            </a:rPr>
            <a:t> Общество</a:t>
          </a:r>
        </a:p>
        <a:p>
          <a:r>
            <a:rPr lang="ru-RU" sz="2000" b="1" dirty="0" err="1" smtClean="0">
              <a:latin typeface="Arial" charset="0"/>
            </a:rPr>
            <a:t>ведческий</a:t>
          </a:r>
          <a:r>
            <a:rPr lang="ru-RU" sz="2000" b="1" dirty="0" smtClean="0">
              <a:latin typeface="Arial" charset="0"/>
            </a:rPr>
            <a:t> </a:t>
          </a:r>
        </a:p>
        <a:p>
          <a:r>
            <a:rPr lang="ru-RU" sz="2000" b="1" dirty="0" smtClean="0">
              <a:latin typeface="Arial" charset="0"/>
            </a:rPr>
            <a:t>словарь</a:t>
          </a:r>
          <a:endParaRPr lang="ru-RU" sz="2000" dirty="0"/>
        </a:p>
      </dgm:t>
    </dgm:pt>
    <dgm:pt modelId="{DCC90974-9EF5-492B-931A-CAF43FD649BD}" type="parTrans" cxnId="{2F15AEDE-1C13-452B-972E-CDCF20DEF251}">
      <dgm:prSet/>
      <dgm:spPr/>
      <dgm:t>
        <a:bodyPr/>
        <a:lstStyle/>
        <a:p>
          <a:endParaRPr lang="ru-RU"/>
        </a:p>
      </dgm:t>
    </dgm:pt>
    <dgm:pt modelId="{0A79562B-E6D2-4100-903A-9DF14EA84463}" type="sibTrans" cxnId="{2F15AEDE-1C13-452B-972E-CDCF20DEF251}">
      <dgm:prSet/>
      <dgm:spPr/>
      <dgm:t>
        <a:bodyPr/>
        <a:lstStyle/>
        <a:p>
          <a:endParaRPr lang="ru-RU"/>
        </a:p>
      </dgm:t>
    </dgm:pt>
    <dgm:pt modelId="{0A233E0A-C099-4437-AA58-745B068C4608}">
      <dgm:prSet phldrT="[Текст]"/>
      <dgm:spPr>
        <a:solidFill>
          <a:srgbClr val="3AE6A0"/>
        </a:solidFill>
      </dgm:spPr>
      <dgm:t>
        <a:bodyPr/>
        <a:lstStyle/>
        <a:p>
          <a:r>
            <a:rPr lang="ru-RU" b="1" dirty="0" smtClean="0">
              <a:latin typeface="Arial" charset="0"/>
            </a:rPr>
            <a:t>Слова, </a:t>
          </a:r>
        </a:p>
        <a:p>
          <a:r>
            <a:rPr lang="ru-RU" b="1" dirty="0" smtClean="0">
              <a:latin typeface="Arial" charset="0"/>
            </a:rPr>
            <a:t>обозначающие явления общественной жизни (труд людей, национальные праздники, родная страна, армия и др.)</a:t>
          </a:r>
          <a:endParaRPr lang="ru-RU" dirty="0"/>
        </a:p>
      </dgm:t>
    </dgm:pt>
    <dgm:pt modelId="{096BB9BE-2603-4FFA-A1D9-942638B3F6C0}" type="parTrans" cxnId="{4F241201-6BAB-4FA9-BB37-990C14301D0D}">
      <dgm:prSet/>
      <dgm:spPr/>
      <dgm:t>
        <a:bodyPr/>
        <a:lstStyle/>
        <a:p>
          <a:endParaRPr lang="ru-RU"/>
        </a:p>
      </dgm:t>
    </dgm:pt>
    <dgm:pt modelId="{4122F55E-8340-495A-83D1-DC42267DB53D}" type="sibTrans" cxnId="{4F241201-6BAB-4FA9-BB37-990C14301D0D}">
      <dgm:prSet/>
      <dgm:spPr/>
      <dgm:t>
        <a:bodyPr/>
        <a:lstStyle/>
        <a:p>
          <a:endParaRPr lang="ru-RU"/>
        </a:p>
      </dgm:t>
    </dgm:pt>
    <dgm:pt modelId="{B65032E2-E81B-40AC-931A-2039DC0D4777}">
      <dgm:prSet phldrT="[Текст]"/>
      <dgm:spPr>
        <a:solidFill>
          <a:srgbClr val="00B050"/>
        </a:solidFill>
      </dgm:spPr>
      <dgm:t>
        <a:bodyPr/>
        <a:lstStyle/>
        <a:p>
          <a:r>
            <a:rPr lang="ru-RU" b="1" dirty="0" smtClean="0">
              <a:latin typeface="Arial" charset="0"/>
            </a:rPr>
            <a:t>Темы:                                                                       «Хлеб. Злаки. Труд хлебороба»,  «Моя страна.», «Мой край», «Мой город», «Мой дом. Моя улица», «Новогодний праздник», «День Защитников Отечества. Военные профессии.», «Мамин праздник. Женские профессии.», «Семья», «Космос. День Космонавтики.», «Транспорт»,  «Профессии. Инструменты.», «День Победы», «Спорт», «День города», «Летние развлечения»</a:t>
          </a:r>
          <a:endParaRPr lang="ru-RU" dirty="0"/>
        </a:p>
      </dgm:t>
    </dgm:pt>
    <dgm:pt modelId="{4A51BBA3-4788-468D-897C-E8DF9EDF87A2}" type="parTrans" cxnId="{BA555BC5-E7D0-4B10-BA4C-6BB1CE2A01F0}">
      <dgm:prSet/>
      <dgm:spPr/>
      <dgm:t>
        <a:bodyPr/>
        <a:lstStyle/>
        <a:p>
          <a:endParaRPr lang="ru-RU"/>
        </a:p>
      </dgm:t>
    </dgm:pt>
    <dgm:pt modelId="{9616A1D3-4B31-4800-868C-6A8EA0DFCC2D}" type="sibTrans" cxnId="{BA555BC5-E7D0-4B10-BA4C-6BB1CE2A01F0}">
      <dgm:prSet/>
      <dgm:spPr/>
      <dgm:t>
        <a:bodyPr/>
        <a:lstStyle/>
        <a:p>
          <a:endParaRPr lang="ru-RU"/>
        </a:p>
      </dgm:t>
    </dgm:pt>
    <dgm:pt modelId="{509BD41A-9BC6-466B-A31C-DFB3C1CA5FF2}" type="pres">
      <dgm:prSet presAssocID="{A886F302-7BB0-45DB-BEC9-F0486761F3FE}" presName="Name0" presStyleCnt="0">
        <dgm:presLayoutVars>
          <dgm:dir/>
          <dgm:animLvl val="lvl"/>
          <dgm:resizeHandles val="exact"/>
        </dgm:presLayoutVars>
      </dgm:prSet>
      <dgm:spPr/>
    </dgm:pt>
    <dgm:pt modelId="{44DE83C6-F763-42F5-9A9E-904A9DB0B8DB}" type="pres">
      <dgm:prSet presAssocID="{AD05E7AA-536B-4A47-BA0B-8911C47DAEB9}" presName="Name8" presStyleCnt="0"/>
      <dgm:spPr/>
    </dgm:pt>
    <dgm:pt modelId="{5DB1399E-EE7D-4C57-AFD5-2CBCA7D29F42}" type="pres">
      <dgm:prSet presAssocID="{AD05E7AA-536B-4A47-BA0B-8911C47DAEB9}" presName="level" presStyleLbl="node1" presStyleIdx="0" presStyleCnt="3">
        <dgm:presLayoutVars>
          <dgm:chMax val="1"/>
          <dgm:bulletEnabled val="1"/>
        </dgm:presLayoutVars>
      </dgm:prSet>
      <dgm:spPr/>
      <dgm:t>
        <a:bodyPr/>
        <a:lstStyle/>
        <a:p>
          <a:endParaRPr lang="ru-RU"/>
        </a:p>
      </dgm:t>
    </dgm:pt>
    <dgm:pt modelId="{20DC8FEB-A065-4AB4-91A2-7DBA297637CA}" type="pres">
      <dgm:prSet presAssocID="{AD05E7AA-536B-4A47-BA0B-8911C47DAEB9}" presName="levelTx" presStyleLbl="revTx" presStyleIdx="0" presStyleCnt="0">
        <dgm:presLayoutVars>
          <dgm:chMax val="1"/>
          <dgm:bulletEnabled val="1"/>
        </dgm:presLayoutVars>
      </dgm:prSet>
      <dgm:spPr/>
      <dgm:t>
        <a:bodyPr/>
        <a:lstStyle/>
        <a:p>
          <a:endParaRPr lang="ru-RU"/>
        </a:p>
      </dgm:t>
    </dgm:pt>
    <dgm:pt modelId="{E544D668-8C11-4711-8EFD-CCFB2044A64D}" type="pres">
      <dgm:prSet presAssocID="{0A233E0A-C099-4437-AA58-745B068C4608}" presName="Name8" presStyleCnt="0"/>
      <dgm:spPr/>
    </dgm:pt>
    <dgm:pt modelId="{D0CA68FD-619F-4ADD-86FE-EE16612BF33B}" type="pres">
      <dgm:prSet presAssocID="{0A233E0A-C099-4437-AA58-745B068C4608}" presName="level" presStyleLbl="node1" presStyleIdx="1" presStyleCnt="3">
        <dgm:presLayoutVars>
          <dgm:chMax val="1"/>
          <dgm:bulletEnabled val="1"/>
        </dgm:presLayoutVars>
      </dgm:prSet>
      <dgm:spPr/>
      <dgm:t>
        <a:bodyPr/>
        <a:lstStyle/>
        <a:p>
          <a:endParaRPr lang="ru-RU"/>
        </a:p>
      </dgm:t>
    </dgm:pt>
    <dgm:pt modelId="{9FBEB174-6F93-4E6C-9274-9C41BBEE9A00}" type="pres">
      <dgm:prSet presAssocID="{0A233E0A-C099-4437-AA58-745B068C4608}" presName="levelTx" presStyleLbl="revTx" presStyleIdx="0" presStyleCnt="0">
        <dgm:presLayoutVars>
          <dgm:chMax val="1"/>
          <dgm:bulletEnabled val="1"/>
        </dgm:presLayoutVars>
      </dgm:prSet>
      <dgm:spPr/>
      <dgm:t>
        <a:bodyPr/>
        <a:lstStyle/>
        <a:p>
          <a:endParaRPr lang="ru-RU"/>
        </a:p>
      </dgm:t>
    </dgm:pt>
    <dgm:pt modelId="{CE8F6B2C-5E1B-4329-800D-C7CCC48642DF}" type="pres">
      <dgm:prSet presAssocID="{B65032E2-E81B-40AC-931A-2039DC0D4777}" presName="Name8" presStyleCnt="0"/>
      <dgm:spPr/>
    </dgm:pt>
    <dgm:pt modelId="{0B9C3CEE-AA26-4126-898E-E26F26E154AF}" type="pres">
      <dgm:prSet presAssocID="{B65032E2-E81B-40AC-931A-2039DC0D4777}" presName="level" presStyleLbl="node1" presStyleIdx="2" presStyleCnt="3">
        <dgm:presLayoutVars>
          <dgm:chMax val="1"/>
          <dgm:bulletEnabled val="1"/>
        </dgm:presLayoutVars>
      </dgm:prSet>
      <dgm:spPr/>
      <dgm:t>
        <a:bodyPr/>
        <a:lstStyle/>
        <a:p>
          <a:endParaRPr lang="ru-RU"/>
        </a:p>
      </dgm:t>
    </dgm:pt>
    <dgm:pt modelId="{51C63DA8-A986-4B30-8D4D-97F586B32B33}" type="pres">
      <dgm:prSet presAssocID="{B65032E2-E81B-40AC-931A-2039DC0D4777}" presName="levelTx" presStyleLbl="revTx" presStyleIdx="0" presStyleCnt="0">
        <dgm:presLayoutVars>
          <dgm:chMax val="1"/>
          <dgm:bulletEnabled val="1"/>
        </dgm:presLayoutVars>
      </dgm:prSet>
      <dgm:spPr/>
      <dgm:t>
        <a:bodyPr/>
        <a:lstStyle/>
        <a:p>
          <a:endParaRPr lang="ru-RU"/>
        </a:p>
      </dgm:t>
    </dgm:pt>
  </dgm:ptLst>
  <dgm:cxnLst>
    <dgm:cxn modelId="{BB4C951C-25E8-49F3-9D4A-03F4DAA6D805}" type="presOf" srcId="{AD05E7AA-536B-4A47-BA0B-8911C47DAEB9}" destId="{20DC8FEB-A065-4AB4-91A2-7DBA297637CA}" srcOrd="1" destOrd="0" presId="urn:microsoft.com/office/officeart/2005/8/layout/pyramid1"/>
    <dgm:cxn modelId="{2F15AEDE-1C13-452B-972E-CDCF20DEF251}" srcId="{A886F302-7BB0-45DB-BEC9-F0486761F3FE}" destId="{AD05E7AA-536B-4A47-BA0B-8911C47DAEB9}" srcOrd="0" destOrd="0" parTransId="{DCC90974-9EF5-492B-931A-CAF43FD649BD}" sibTransId="{0A79562B-E6D2-4100-903A-9DF14EA84463}"/>
    <dgm:cxn modelId="{B3EA0E6C-2148-4DAA-850F-5C9ABC93A42D}" type="presOf" srcId="{A886F302-7BB0-45DB-BEC9-F0486761F3FE}" destId="{509BD41A-9BC6-466B-A31C-DFB3C1CA5FF2}" srcOrd="0" destOrd="0" presId="urn:microsoft.com/office/officeart/2005/8/layout/pyramid1"/>
    <dgm:cxn modelId="{5144346E-237B-48F8-9965-75495F181F34}" type="presOf" srcId="{0A233E0A-C099-4437-AA58-745B068C4608}" destId="{9FBEB174-6F93-4E6C-9274-9C41BBEE9A00}" srcOrd="1" destOrd="0" presId="urn:microsoft.com/office/officeart/2005/8/layout/pyramid1"/>
    <dgm:cxn modelId="{35571107-37A0-4622-9BD3-40B031048602}" type="presOf" srcId="{B65032E2-E81B-40AC-931A-2039DC0D4777}" destId="{0B9C3CEE-AA26-4126-898E-E26F26E154AF}" srcOrd="0" destOrd="0" presId="urn:microsoft.com/office/officeart/2005/8/layout/pyramid1"/>
    <dgm:cxn modelId="{BA555BC5-E7D0-4B10-BA4C-6BB1CE2A01F0}" srcId="{A886F302-7BB0-45DB-BEC9-F0486761F3FE}" destId="{B65032E2-E81B-40AC-931A-2039DC0D4777}" srcOrd="2" destOrd="0" parTransId="{4A51BBA3-4788-468D-897C-E8DF9EDF87A2}" sibTransId="{9616A1D3-4B31-4800-868C-6A8EA0DFCC2D}"/>
    <dgm:cxn modelId="{818EC16C-DC27-4DC4-91B3-9C68B7F505C5}" type="presOf" srcId="{B65032E2-E81B-40AC-931A-2039DC0D4777}" destId="{51C63DA8-A986-4B30-8D4D-97F586B32B33}" srcOrd="1" destOrd="0" presId="urn:microsoft.com/office/officeart/2005/8/layout/pyramid1"/>
    <dgm:cxn modelId="{4F241201-6BAB-4FA9-BB37-990C14301D0D}" srcId="{A886F302-7BB0-45DB-BEC9-F0486761F3FE}" destId="{0A233E0A-C099-4437-AA58-745B068C4608}" srcOrd="1" destOrd="0" parTransId="{096BB9BE-2603-4FFA-A1D9-942638B3F6C0}" sibTransId="{4122F55E-8340-495A-83D1-DC42267DB53D}"/>
    <dgm:cxn modelId="{C6B1AF90-E0FD-407E-A42E-E176F56B6504}" type="presOf" srcId="{0A233E0A-C099-4437-AA58-745B068C4608}" destId="{D0CA68FD-619F-4ADD-86FE-EE16612BF33B}" srcOrd="0" destOrd="0" presId="urn:microsoft.com/office/officeart/2005/8/layout/pyramid1"/>
    <dgm:cxn modelId="{5FDD0E1B-58A7-4DD6-9F39-88E966C3283B}" type="presOf" srcId="{AD05E7AA-536B-4A47-BA0B-8911C47DAEB9}" destId="{5DB1399E-EE7D-4C57-AFD5-2CBCA7D29F42}" srcOrd="0" destOrd="0" presId="urn:microsoft.com/office/officeart/2005/8/layout/pyramid1"/>
    <dgm:cxn modelId="{B3BBBD14-FF16-4B96-8159-AAA90F0ACEBB}" type="presParOf" srcId="{509BD41A-9BC6-466B-A31C-DFB3C1CA5FF2}" destId="{44DE83C6-F763-42F5-9A9E-904A9DB0B8DB}" srcOrd="0" destOrd="0" presId="urn:microsoft.com/office/officeart/2005/8/layout/pyramid1"/>
    <dgm:cxn modelId="{D852833A-ED99-4530-872C-3C24C67FB4B9}" type="presParOf" srcId="{44DE83C6-F763-42F5-9A9E-904A9DB0B8DB}" destId="{5DB1399E-EE7D-4C57-AFD5-2CBCA7D29F42}" srcOrd="0" destOrd="0" presId="urn:microsoft.com/office/officeart/2005/8/layout/pyramid1"/>
    <dgm:cxn modelId="{3B4D24C1-237E-42CD-8F22-F21ED4898271}" type="presParOf" srcId="{44DE83C6-F763-42F5-9A9E-904A9DB0B8DB}" destId="{20DC8FEB-A065-4AB4-91A2-7DBA297637CA}" srcOrd="1" destOrd="0" presId="urn:microsoft.com/office/officeart/2005/8/layout/pyramid1"/>
    <dgm:cxn modelId="{5D9D8AC7-68C3-49D2-8A0B-F4A5C16ACF5D}" type="presParOf" srcId="{509BD41A-9BC6-466B-A31C-DFB3C1CA5FF2}" destId="{E544D668-8C11-4711-8EFD-CCFB2044A64D}" srcOrd="1" destOrd="0" presId="urn:microsoft.com/office/officeart/2005/8/layout/pyramid1"/>
    <dgm:cxn modelId="{55222BD9-E008-4C4F-9C71-A32B0115A875}" type="presParOf" srcId="{E544D668-8C11-4711-8EFD-CCFB2044A64D}" destId="{D0CA68FD-619F-4ADD-86FE-EE16612BF33B}" srcOrd="0" destOrd="0" presId="urn:microsoft.com/office/officeart/2005/8/layout/pyramid1"/>
    <dgm:cxn modelId="{E380B2F3-04ED-4BA3-9E8B-C7F5850A1412}" type="presParOf" srcId="{E544D668-8C11-4711-8EFD-CCFB2044A64D}" destId="{9FBEB174-6F93-4E6C-9274-9C41BBEE9A00}" srcOrd="1" destOrd="0" presId="urn:microsoft.com/office/officeart/2005/8/layout/pyramid1"/>
    <dgm:cxn modelId="{C7182E35-FEBD-411F-A0CE-D06AE2EA1566}" type="presParOf" srcId="{509BD41A-9BC6-466B-A31C-DFB3C1CA5FF2}" destId="{CE8F6B2C-5E1B-4329-800D-C7CCC48642DF}" srcOrd="2" destOrd="0" presId="urn:microsoft.com/office/officeart/2005/8/layout/pyramid1"/>
    <dgm:cxn modelId="{7E3FAE1B-112D-4C5E-9C5C-894B2C7E47D3}" type="presParOf" srcId="{CE8F6B2C-5E1B-4329-800D-C7CCC48642DF}" destId="{0B9C3CEE-AA26-4126-898E-E26F26E154AF}" srcOrd="0" destOrd="0" presId="urn:microsoft.com/office/officeart/2005/8/layout/pyramid1"/>
    <dgm:cxn modelId="{D9C1A3E6-4114-4D7D-B812-4B239161BB2E}" type="presParOf" srcId="{CE8F6B2C-5E1B-4329-800D-C7CCC48642DF}" destId="{51C63DA8-A986-4B30-8D4D-97F586B32B33}"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C17EC40-C631-44A9-A1B7-B7C149B56255}" type="doc">
      <dgm:prSet loTypeId="urn:microsoft.com/office/officeart/2005/8/layout/pyramid1" loCatId="pyramid" qsTypeId="urn:microsoft.com/office/officeart/2005/8/quickstyle/simple4" qsCatId="simple" csTypeId="urn:microsoft.com/office/officeart/2005/8/colors/accent2_3" csCatId="accent2" phldr="1"/>
      <dgm:spPr/>
    </dgm:pt>
    <dgm:pt modelId="{9F926660-382C-46D2-B168-B50A0ABEBDFD}">
      <dgm:prSet phldrT="[Текст]" custT="1"/>
      <dgm:spPr>
        <a:solidFill>
          <a:srgbClr val="00B0F0"/>
        </a:solidFill>
      </dgm:spPr>
      <dgm:t>
        <a:bodyPr/>
        <a:lstStyle/>
        <a:p>
          <a:r>
            <a:rPr lang="ru-RU" sz="2600" b="1" dirty="0" smtClean="0">
              <a:latin typeface="Arial" charset="0"/>
            </a:rPr>
            <a:t>4.</a:t>
          </a:r>
        </a:p>
        <a:p>
          <a:r>
            <a:rPr lang="ru-RU" sz="2600" b="1" dirty="0" smtClean="0">
              <a:latin typeface="Arial" charset="0"/>
            </a:rPr>
            <a:t> </a:t>
          </a:r>
          <a:r>
            <a:rPr lang="ru-RU" sz="2000" b="1" dirty="0" err="1" smtClean="0">
              <a:latin typeface="Arial" charset="0"/>
            </a:rPr>
            <a:t>Эмоцио</a:t>
          </a:r>
          <a:endParaRPr lang="ru-RU" sz="2000" b="1" dirty="0" smtClean="0">
            <a:latin typeface="Arial" charset="0"/>
          </a:endParaRPr>
        </a:p>
        <a:p>
          <a:r>
            <a:rPr lang="ru-RU" sz="2000" b="1" dirty="0" err="1" smtClean="0">
              <a:latin typeface="Arial" charset="0"/>
            </a:rPr>
            <a:t>нально</a:t>
          </a:r>
          <a:r>
            <a:rPr lang="ru-RU" sz="2000" b="1" dirty="0" smtClean="0">
              <a:latin typeface="Arial" charset="0"/>
            </a:rPr>
            <a:t>-</a:t>
          </a:r>
        </a:p>
        <a:p>
          <a:r>
            <a:rPr lang="ru-RU" sz="2000" b="1" dirty="0" smtClean="0">
              <a:latin typeface="Arial" charset="0"/>
            </a:rPr>
            <a:t>оценочная</a:t>
          </a:r>
        </a:p>
        <a:p>
          <a:r>
            <a:rPr lang="ru-RU" sz="2000" b="1" dirty="0" smtClean="0">
              <a:latin typeface="Arial" charset="0"/>
            </a:rPr>
            <a:t> лексика</a:t>
          </a:r>
          <a:endParaRPr lang="ru-RU" sz="2000" dirty="0"/>
        </a:p>
      </dgm:t>
    </dgm:pt>
    <dgm:pt modelId="{7F4D1EC8-232A-40A8-84DB-83DC13536640}" type="parTrans" cxnId="{9BD3A5AA-F686-46B7-8078-A431907D6A84}">
      <dgm:prSet/>
      <dgm:spPr/>
      <dgm:t>
        <a:bodyPr/>
        <a:lstStyle/>
        <a:p>
          <a:endParaRPr lang="ru-RU"/>
        </a:p>
      </dgm:t>
    </dgm:pt>
    <dgm:pt modelId="{C464AD90-5751-4D8B-B8DD-771D744CDCB0}" type="sibTrans" cxnId="{9BD3A5AA-F686-46B7-8078-A431907D6A84}">
      <dgm:prSet/>
      <dgm:spPr/>
      <dgm:t>
        <a:bodyPr/>
        <a:lstStyle/>
        <a:p>
          <a:endParaRPr lang="ru-RU"/>
        </a:p>
      </dgm:t>
    </dgm:pt>
    <dgm:pt modelId="{3385D7C6-8446-4709-AB4C-A96CD125D21B}">
      <dgm:prSet phldrT="[Текст]"/>
      <dgm:spPr>
        <a:solidFill>
          <a:srgbClr val="C6F6F5"/>
        </a:solidFill>
      </dgm:spPr>
      <dgm:t>
        <a:bodyPr/>
        <a:lstStyle/>
        <a:p>
          <a:r>
            <a:rPr lang="ru-RU" b="1" dirty="0" smtClean="0">
              <a:solidFill>
                <a:srgbClr val="572314"/>
              </a:solidFill>
              <a:latin typeface="Arial" charset="0"/>
            </a:rPr>
            <a:t>слова,</a:t>
          </a:r>
        </a:p>
        <a:p>
          <a:r>
            <a:rPr lang="ru-RU" b="1" dirty="0" smtClean="0">
              <a:solidFill>
                <a:srgbClr val="572314"/>
              </a:solidFill>
              <a:latin typeface="Arial" charset="0"/>
            </a:rPr>
            <a:t> обозначающие эмоции, переживания, </a:t>
          </a:r>
        </a:p>
        <a:p>
          <a:r>
            <a:rPr lang="ru-RU" b="1" dirty="0" smtClean="0">
              <a:solidFill>
                <a:srgbClr val="572314"/>
              </a:solidFill>
              <a:latin typeface="Arial" charset="0"/>
            </a:rPr>
            <a:t>чувства (смелый, радостный),</a:t>
          </a:r>
        </a:p>
        <a:p>
          <a:r>
            <a:rPr lang="ru-RU" b="1" dirty="0" smtClean="0">
              <a:solidFill>
                <a:srgbClr val="572314"/>
              </a:solidFill>
              <a:latin typeface="Arial" charset="0"/>
            </a:rPr>
            <a:t> качественную оценку предметов (хороший, плохой, качественный), </a:t>
          </a:r>
        </a:p>
        <a:p>
          <a:r>
            <a:rPr lang="ru-RU" b="1" dirty="0" smtClean="0">
              <a:solidFill>
                <a:srgbClr val="572314"/>
              </a:solidFill>
              <a:latin typeface="Arial" charset="0"/>
            </a:rPr>
            <a:t>качественную оценку характера (честный</a:t>
          </a:r>
          <a:r>
            <a:rPr lang="ru-RU" b="1" dirty="0" smtClean="0">
              <a:solidFill>
                <a:schemeClr val="bg1"/>
              </a:solidFill>
              <a:latin typeface="Arial" charset="0"/>
            </a:rPr>
            <a:t>); </a:t>
          </a:r>
          <a:r>
            <a:rPr lang="ru-RU" b="1" dirty="0" smtClean="0">
              <a:solidFill>
                <a:schemeClr val="bg1"/>
              </a:solidFill>
              <a:ea typeface="Times New Roman"/>
              <a:cs typeface="Times New Roman"/>
            </a:rPr>
            <a:t> </a:t>
          </a:r>
        </a:p>
      </dgm:t>
    </dgm:pt>
    <dgm:pt modelId="{662BB9CF-FA1F-48AA-ADFA-08A0255EC8CF}" type="parTrans" cxnId="{F0E3F419-2D62-4629-BB0A-7CDA49C6DBEF}">
      <dgm:prSet/>
      <dgm:spPr/>
      <dgm:t>
        <a:bodyPr/>
        <a:lstStyle/>
        <a:p>
          <a:endParaRPr lang="ru-RU"/>
        </a:p>
      </dgm:t>
    </dgm:pt>
    <dgm:pt modelId="{54785084-9B36-494D-A02D-D42FA013B5C9}" type="sibTrans" cxnId="{F0E3F419-2D62-4629-BB0A-7CDA49C6DBEF}">
      <dgm:prSet/>
      <dgm:spPr/>
      <dgm:t>
        <a:bodyPr/>
        <a:lstStyle/>
        <a:p>
          <a:endParaRPr lang="ru-RU"/>
        </a:p>
      </dgm:t>
    </dgm:pt>
    <dgm:pt modelId="{2D0806DC-13FF-41F9-B622-D060A8396C1E}">
      <dgm:prSet phldrT="[Текст]" custT="1"/>
      <dgm:spPr>
        <a:solidFill>
          <a:srgbClr val="6BCBCB"/>
        </a:solidFill>
      </dgm:spPr>
      <dgm:t>
        <a:bodyPr/>
        <a:lstStyle/>
        <a:p>
          <a:endParaRPr lang="ru-RU" sz="2000" b="1" dirty="0" smtClean="0">
            <a:solidFill>
              <a:schemeClr val="bg1"/>
            </a:solidFill>
            <a:ea typeface="Times New Roman"/>
            <a:cs typeface="Times New Roman"/>
          </a:endParaRPr>
        </a:p>
        <a:p>
          <a:r>
            <a:rPr lang="ru-RU" sz="2000" b="1" dirty="0" smtClean="0">
              <a:solidFill>
                <a:schemeClr val="bg1"/>
              </a:solidFill>
              <a:ea typeface="Times New Roman"/>
              <a:cs typeface="Times New Roman"/>
            </a:rPr>
            <a:t>Темы: </a:t>
          </a:r>
        </a:p>
        <a:p>
          <a:r>
            <a:rPr lang="ru-RU" sz="2000" b="1" dirty="0" smtClean="0">
              <a:solidFill>
                <a:schemeClr val="bg1"/>
              </a:solidFill>
              <a:ea typeface="Times New Roman"/>
              <a:cs typeface="Times New Roman"/>
            </a:rPr>
            <a:t>«Человек», «Семья», «Профессии», </a:t>
          </a:r>
        </a:p>
        <a:p>
          <a:r>
            <a:rPr lang="ru-RU" sz="2000" b="1" dirty="0" smtClean="0">
              <a:solidFill>
                <a:schemeClr val="bg1"/>
              </a:solidFill>
              <a:ea typeface="Times New Roman"/>
              <a:cs typeface="Times New Roman"/>
            </a:rPr>
            <a:t>«День Победы», «День защитников Отечества», «Овощи», «Фрукты» и др.</a:t>
          </a:r>
        </a:p>
      </dgm:t>
    </dgm:pt>
    <dgm:pt modelId="{01BD314B-B126-42C4-B378-C2DCF86614A9}" type="sibTrans" cxnId="{76636E19-669A-489E-A138-6916FA7CF5B5}">
      <dgm:prSet/>
      <dgm:spPr/>
      <dgm:t>
        <a:bodyPr/>
        <a:lstStyle/>
        <a:p>
          <a:endParaRPr lang="ru-RU"/>
        </a:p>
      </dgm:t>
    </dgm:pt>
    <dgm:pt modelId="{3CEA9348-6F21-4CD6-ABD2-B62E9C5A9A46}" type="parTrans" cxnId="{76636E19-669A-489E-A138-6916FA7CF5B5}">
      <dgm:prSet/>
      <dgm:spPr/>
      <dgm:t>
        <a:bodyPr/>
        <a:lstStyle/>
        <a:p>
          <a:endParaRPr lang="ru-RU"/>
        </a:p>
      </dgm:t>
    </dgm:pt>
    <dgm:pt modelId="{2A487FDC-2997-416F-ADCE-89A3144BEDB4}" type="pres">
      <dgm:prSet presAssocID="{2C17EC40-C631-44A9-A1B7-B7C149B56255}" presName="Name0" presStyleCnt="0">
        <dgm:presLayoutVars>
          <dgm:dir/>
          <dgm:animLvl val="lvl"/>
          <dgm:resizeHandles val="exact"/>
        </dgm:presLayoutVars>
      </dgm:prSet>
      <dgm:spPr/>
    </dgm:pt>
    <dgm:pt modelId="{A17BADB9-B3AF-4D3B-BA26-330A22D8569D}" type="pres">
      <dgm:prSet presAssocID="{9F926660-382C-46D2-B168-B50A0ABEBDFD}" presName="Name8" presStyleCnt="0"/>
      <dgm:spPr/>
    </dgm:pt>
    <dgm:pt modelId="{87CC9A8C-0062-4297-B272-D8A67A5309B2}" type="pres">
      <dgm:prSet presAssocID="{9F926660-382C-46D2-B168-B50A0ABEBDFD}" presName="level" presStyleLbl="node1" presStyleIdx="0" presStyleCnt="3">
        <dgm:presLayoutVars>
          <dgm:chMax val="1"/>
          <dgm:bulletEnabled val="1"/>
        </dgm:presLayoutVars>
      </dgm:prSet>
      <dgm:spPr/>
      <dgm:t>
        <a:bodyPr/>
        <a:lstStyle/>
        <a:p>
          <a:endParaRPr lang="ru-RU"/>
        </a:p>
      </dgm:t>
    </dgm:pt>
    <dgm:pt modelId="{087996D2-5E06-4FEE-B750-CDB64006D260}" type="pres">
      <dgm:prSet presAssocID="{9F926660-382C-46D2-B168-B50A0ABEBDFD}" presName="levelTx" presStyleLbl="revTx" presStyleIdx="0" presStyleCnt="0">
        <dgm:presLayoutVars>
          <dgm:chMax val="1"/>
          <dgm:bulletEnabled val="1"/>
        </dgm:presLayoutVars>
      </dgm:prSet>
      <dgm:spPr/>
      <dgm:t>
        <a:bodyPr/>
        <a:lstStyle/>
        <a:p>
          <a:endParaRPr lang="ru-RU"/>
        </a:p>
      </dgm:t>
    </dgm:pt>
    <dgm:pt modelId="{0B3A72BF-DA42-42C9-BEE9-1EE552C89E97}" type="pres">
      <dgm:prSet presAssocID="{3385D7C6-8446-4709-AB4C-A96CD125D21B}" presName="Name8" presStyleCnt="0"/>
      <dgm:spPr/>
    </dgm:pt>
    <dgm:pt modelId="{A5D2035F-468C-44D1-B214-24E3482CA03E}" type="pres">
      <dgm:prSet presAssocID="{3385D7C6-8446-4709-AB4C-A96CD125D21B}" presName="level" presStyleLbl="node1" presStyleIdx="1" presStyleCnt="3">
        <dgm:presLayoutVars>
          <dgm:chMax val="1"/>
          <dgm:bulletEnabled val="1"/>
        </dgm:presLayoutVars>
      </dgm:prSet>
      <dgm:spPr/>
      <dgm:t>
        <a:bodyPr/>
        <a:lstStyle/>
        <a:p>
          <a:endParaRPr lang="ru-RU"/>
        </a:p>
      </dgm:t>
    </dgm:pt>
    <dgm:pt modelId="{41816225-662F-43E1-8E03-87A13F43E3F5}" type="pres">
      <dgm:prSet presAssocID="{3385D7C6-8446-4709-AB4C-A96CD125D21B}" presName="levelTx" presStyleLbl="revTx" presStyleIdx="0" presStyleCnt="0">
        <dgm:presLayoutVars>
          <dgm:chMax val="1"/>
          <dgm:bulletEnabled val="1"/>
        </dgm:presLayoutVars>
      </dgm:prSet>
      <dgm:spPr/>
      <dgm:t>
        <a:bodyPr/>
        <a:lstStyle/>
        <a:p>
          <a:endParaRPr lang="ru-RU"/>
        </a:p>
      </dgm:t>
    </dgm:pt>
    <dgm:pt modelId="{907D4F31-B5BE-4B53-B6EC-1824FC125625}" type="pres">
      <dgm:prSet presAssocID="{2D0806DC-13FF-41F9-B622-D060A8396C1E}" presName="Name8" presStyleCnt="0"/>
      <dgm:spPr/>
    </dgm:pt>
    <dgm:pt modelId="{B1952A23-ABDC-44CD-8294-8746887023EE}" type="pres">
      <dgm:prSet presAssocID="{2D0806DC-13FF-41F9-B622-D060A8396C1E}" presName="level" presStyleLbl="node1" presStyleIdx="2" presStyleCnt="3">
        <dgm:presLayoutVars>
          <dgm:chMax val="1"/>
          <dgm:bulletEnabled val="1"/>
        </dgm:presLayoutVars>
      </dgm:prSet>
      <dgm:spPr/>
      <dgm:t>
        <a:bodyPr/>
        <a:lstStyle/>
        <a:p>
          <a:endParaRPr lang="ru-RU"/>
        </a:p>
      </dgm:t>
    </dgm:pt>
    <dgm:pt modelId="{8D5114DE-204D-43ED-804C-BF5519A95767}" type="pres">
      <dgm:prSet presAssocID="{2D0806DC-13FF-41F9-B622-D060A8396C1E}" presName="levelTx" presStyleLbl="revTx" presStyleIdx="0" presStyleCnt="0">
        <dgm:presLayoutVars>
          <dgm:chMax val="1"/>
          <dgm:bulletEnabled val="1"/>
        </dgm:presLayoutVars>
      </dgm:prSet>
      <dgm:spPr/>
      <dgm:t>
        <a:bodyPr/>
        <a:lstStyle/>
        <a:p>
          <a:endParaRPr lang="ru-RU"/>
        </a:p>
      </dgm:t>
    </dgm:pt>
  </dgm:ptLst>
  <dgm:cxnLst>
    <dgm:cxn modelId="{9BD3A5AA-F686-46B7-8078-A431907D6A84}" srcId="{2C17EC40-C631-44A9-A1B7-B7C149B56255}" destId="{9F926660-382C-46D2-B168-B50A0ABEBDFD}" srcOrd="0" destOrd="0" parTransId="{7F4D1EC8-232A-40A8-84DB-83DC13536640}" sibTransId="{C464AD90-5751-4D8B-B8DD-771D744CDCB0}"/>
    <dgm:cxn modelId="{7161B66D-990E-49A2-A6B1-E43AF8E559E8}" type="presOf" srcId="{9F926660-382C-46D2-B168-B50A0ABEBDFD}" destId="{087996D2-5E06-4FEE-B750-CDB64006D260}" srcOrd="1" destOrd="0" presId="urn:microsoft.com/office/officeart/2005/8/layout/pyramid1"/>
    <dgm:cxn modelId="{4460534B-3D41-4F9E-96F1-C7DB7F986D78}" type="presOf" srcId="{9F926660-382C-46D2-B168-B50A0ABEBDFD}" destId="{87CC9A8C-0062-4297-B272-D8A67A5309B2}" srcOrd="0" destOrd="0" presId="urn:microsoft.com/office/officeart/2005/8/layout/pyramid1"/>
    <dgm:cxn modelId="{755F489D-0BB7-4AEC-979D-91888D7B8776}" type="presOf" srcId="{3385D7C6-8446-4709-AB4C-A96CD125D21B}" destId="{41816225-662F-43E1-8E03-87A13F43E3F5}" srcOrd="1" destOrd="0" presId="urn:microsoft.com/office/officeart/2005/8/layout/pyramid1"/>
    <dgm:cxn modelId="{6A39FF49-6688-40BD-B2E9-3AA7F32F11AD}" type="presOf" srcId="{2D0806DC-13FF-41F9-B622-D060A8396C1E}" destId="{8D5114DE-204D-43ED-804C-BF5519A95767}" srcOrd="1" destOrd="0" presId="urn:microsoft.com/office/officeart/2005/8/layout/pyramid1"/>
    <dgm:cxn modelId="{92B6EC71-E7C3-4625-B83A-80361EA0144A}" type="presOf" srcId="{2C17EC40-C631-44A9-A1B7-B7C149B56255}" destId="{2A487FDC-2997-416F-ADCE-89A3144BEDB4}" srcOrd="0" destOrd="0" presId="urn:microsoft.com/office/officeart/2005/8/layout/pyramid1"/>
    <dgm:cxn modelId="{214C08D9-B5F3-4617-8656-CD11853D427D}" type="presOf" srcId="{2D0806DC-13FF-41F9-B622-D060A8396C1E}" destId="{B1952A23-ABDC-44CD-8294-8746887023EE}" srcOrd="0" destOrd="0" presId="urn:microsoft.com/office/officeart/2005/8/layout/pyramid1"/>
    <dgm:cxn modelId="{F0E3F419-2D62-4629-BB0A-7CDA49C6DBEF}" srcId="{2C17EC40-C631-44A9-A1B7-B7C149B56255}" destId="{3385D7C6-8446-4709-AB4C-A96CD125D21B}" srcOrd="1" destOrd="0" parTransId="{662BB9CF-FA1F-48AA-ADFA-08A0255EC8CF}" sibTransId="{54785084-9B36-494D-A02D-D42FA013B5C9}"/>
    <dgm:cxn modelId="{76636E19-669A-489E-A138-6916FA7CF5B5}" srcId="{2C17EC40-C631-44A9-A1B7-B7C149B56255}" destId="{2D0806DC-13FF-41F9-B622-D060A8396C1E}" srcOrd="2" destOrd="0" parTransId="{3CEA9348-6F21-4CD6-ABD2-B62E9C5A9A46}" sibTransId="{01BD314B-B126-42C4-B378-C2DCF86614A9}"/>
    <dgm:cxn modelId="{5DA6373A-828B-482D-B7C2-8592B45C9DBC}" type="presOf" srcId="{3385D7C6-8446-4709-AB4C-A96CD125D21B}" destId="{A5D2035F-468C-44D1-B214-24E3482CA03E}" srcOrd="0" destOrd="0" presId="urn:microsoft.com/office/officeart/2005/8/layout/pyramid1"/>
    <dgm:cxn modelId="{1670DE1F-430C-4A61-A3DC-E91D1E258394}" type="presParOf" srcId="{2A487FDC-2997-416F-ADCE-89A3144BEDB4}" destId="{A17BADB9-B3AF-4D3B-BA26-330A22D8569D}" srcOrd="0" destOrd="0" presId="urn:microsoft.com/office/officeart/2005/8/layout/pyramid1"/>
    <dgm:cxn modelId="{F15B2737-D616-40F5-9305-244708679F85}" type="presParOf" srcId="{A17BADB9-B3AF-4D3B-BA26-330A22D8569D}" destId="{87CC9A8C-0062-4297-B272-D8A67A5309B2}" srcOrd="0" destOrd="0" presId="urn:microsoft.com/office/officeart/2005/8/layout/pyramid1"/>
    <dgm:cxn modelId="{B987095A-9170-4A30-B842-8C68B42896FC}" type="presParOf" srcId="{A17BADB9-B3AF-4D3B-BA26-330A22D8569D}" destId="{087996D2-5E06-4FEE-B750-CDB64006D260}" srcOrd="1" destOrd="0" presId="urn:microsoft.com/office/officeart/2005/8/layout/pyramid1"/>
    <dgm:cxn modelId="{D2C10319-82F5-4EC8-B40E-2D767401FA38}" type="presParOf" srcId="{2A487FDC-2997-416F-ADCE-89A3144BEDB4}" destId="{0B3A72BF-DA42-42C9-BEE9-1EE552C89E97}" srcOrd="1" destOrd="0" presId="urn:microsoft.com/office/officeart/2005/8/layout/pyramid1"/>
    <dgm:cxn modelId="{3A83E3A0-B37E-4D52-922D-A8CB27D96F35}" type="presParOf" srcId="{0B3A72BF-DA42-42C9-BEE9-1EE552C89E97}" destId="{A5D2035F-468C-44D1-B214-24E3482CA03E}" srcOrd="0" destOrd="0" presId="urn:microsoft.com/office/officeart/2005/8/layout/pyramid1"/>
    <dgm:cxn modelId="{F9E0A926-FFA2-4C21-99BB-80A89903F0D9}" type="presParOf" srcId="{0B3A72BF-DA42-42C9-BEE9-1EE552C89E97}" destId="{41816225-662F-43E1-8E03-87A13F43E3F5}" srcOrd="1" destOrd="0" presId="urn:microsoft.com/office/officeart/2005/8/layout/pyramid1"/>
    <dgm:cxn modelId="{AAFBC90F-3D23-45C3-BA5B-91CCB30B37D8}" type="presParOf" srcId="{2A487FDC-2997-416F-ADCE-89A3144BEDB4}" destId="{907D4F31-B5BE-4B53-B6EC-1824FC125625}" srcOrd="2" destOrd="0" presId="urn:microsoft.com/office/officeart/2005/8/layout/pyramid1"/>
    <dgm:cxn modelId="{E57BD7B2-04C5-47E9-9E19-ABA482B06AD0}" type="presParOf" srcId="{907D4F31-B5BE-4B53-B6EC-1824FC125625}" destId="{B1952A23-ABDC-44CD-8294-8746887023EE}" srcOrd="0" destOrd="0" presId="urn:microsoft.com/office/officeart/2005/8/layout/pyramid1"/>
    <dgm:cxn modelId="{9ABA4562-DF03-49A2-8448-FE5A83305F1B}" type="presParOf" srcId="{907D4F31-B5BE-4B53-B6EC-1824FC125625}" destId="{8D5114DE-204D-43ED-804C-BF5519A95767}"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4B7ABBB-C239-46B4-81D5-D5B4CE8144E7}" type="doc">
      <dgm:prSet loTypeId="urn:microsoft.com/office/officeart/2005/8/layout/pyramid1" loCatId="pyramid" qsTypeId="urn:microsoft.com/office/officeart/2005/8/quickstyle/simple1" qsCatId="simple" csTypeId="urn:microsoft.com/office/officeart/2005/8/colors/accent1_2" csCatId="accent1" phldr="1"/>
      <dgm:spPr/>
    </dgm:pt>
    <dgm:pt modelId="{2B2CCA61-529A-40C0-805B-99E0BC1DC6F9}">
      <dgm:prSet phldrT="[Текст]" custT="1"/>
      <dgm:spPr>
        <a:solidFill>
          <a:srgbClr val="D99CF2"/>
        </a:solidFill>
      </dgm:spPr>
      <dgm:t>
        <a:bodyPr/>
        <a:lstStyle/>
        <a:p>
          <a:r>
            <a:rPr lang="ru-RU" sz="2600" b="1" dirty="0" smtClean="0">
              <a:solidFill>
                <a:srgbClr val="3891A7"/>
              </a:solidFill>
              <a:latin typeface="Arial" charset="0"/>
            </a:rPr>
            <a:t>5.</a:t>
          </a:r>
        </a:p>
        <a:p>
          <a:endParaRPr lang="ru-RU" sz="2600" b="1" dirty="0" smtClean="0">
            <a:solidFill>
              <a:srgbClr val="3891A7"/>
            </a:solidFill>
            <a:latin typeface="Arial" charset="0"/>
          </a:endParaRPr>
        </a:p>
        <a:p>
          <a:r>
            <a:rPr lang="ru-RU" sz="2600" b="1" dirty="0" smtClean="0">
              <a:solidFill>
                <a:srgbClr val="3891A7"/>
              </a:solidFill>
              <a:latin typeface="Arial" charset="0"/>
            </a:rPr>
            <a:t> </a:t>
          </a:r>
          <a:r>
            <a:rPr lang="ru-RU" sz="2000" b="1" dirty="0" smtClean="0">
              <a:solidFill>
                <a:srgbClr val="3891A7"/>
              </a:solidFill>
              <a:latin typeface="Arial" charset="0"/>
            </a:rPr>
            <a:t>Слова,</a:t>
          </a:r>
        </a:p>
        <a:p>
          <a:r>
            <a:rPr lang="ru-RU" sz="2000" b="1" dirty="0" smtClean="0">
              <a:solidFill>
                <a:srgbClr val="3891A7"/>
              </a:solidFill>
              <a:latin typeface="Arial" charset="0"/>
            </a:rPr>
            <a:t> обозначающие</a:t>
          </a:r>
        </a:p>
        <a:p>
          <a:r>
            <a:rPr lang="ru-RU" sz="2000" b="1" dirty="0" smtClean="0">
              <a:solidFill>
                <a:srgbClr val="3891A7"/>
              </a:solidFill>
              <a:latin typeface="Arial" charset="0"/>
            </a:rPr>
            <a:t> время, </a:t>
          </a:r>
        </a:p>
        <a:p>
          <a:r>
            <a:rPr lang="ru-RU" sz="2000" b="1" dirty="0" smtClean="0">
              <a:solidFill>
                <a:srgbClr val="3891A7"/>
              </a:solidFill>
              <a:latin typeface="Arial" charset="0"/>
            </a:rPr>
            <a:t>пространство, количество</a:t>
          </a:r>
          <a:endParaRPr lang="ru-RU" sz="2000" dirty="0"/>
        </a:p>
      </dgm:t>
    </dgm:pt>
    <dgm:pt modelId="{AD6267CC-8BF6-4EB0-B73A-21A4C3A0BB5D}" type="parTrans" cxnId="{180F339D-06D6-43F7-8BA1-3DA0964E1523}">
      <dgm:prSet/>
      <dgm:spPr/>
      <dgm:t>
        <a:bodyPr/>
        <a:lstStyle/>
        <a:p>
          <a:endParaRPr lang="ru-RU"/>
        </a:p>
      </dgm:t>
    </dgm:pt>
    <dgm:pt modelId="{C10B2B51-B86D-426E-A7BD-7A4A2B595C85}" type="sibTrans" cxnId="{180F339D-06D6-43F7-8BA1-3DA0964E1523}">
      <dgm:prSet/>
      <dgm:spPr/>
      <dgm:t>
        <a:bodyPr/>
        <a:lstStyle/>
        <a:p>
          <a:endParaRPr lang="ru-RU"/>
        </a:p>
      </dgm:t>
    </dgm:pt>
    <dgm:pt modelId="{43B8C09E-238B-4890-851F-CCD2F2D2F686}">
      <dgm:prSet phldrT="[Текст]"/>
      <dgm:spPr>
        <a:solidFill>
          <a:srgbClr val="9900CC"/>
        </a:solidFill>
      </dgm:spPr>
      <dgm:t>
        <a:bodyPr/>
        <a:lstStyle/>
        <a:p>
          <a:r>
            <a:rPr lang="ru-RU" b="1" dirty="0" smtClean="0">
              <a:solidFill>
                <a:schemeClr val="tx1"/>
              </a:solidFill>
              <a:latin typeface="Arial" charset="0"/>
            </a:rPr>
            <a:t>Темы:                         «Дни </a:t>
          </a:r>
          <a:r>
            <a:rPr lang="ru-RU" b="1" dirty="0" err="1" smtClean="0">
              <a:solidFill>
                <a:schemeClr val="tx1"/>
              </a:solidFill>
              <a:latin typeface="Arial" charset="0"/>
            </a:rPr>
            <a:t>недели.Части</a:t>
          </a:r>
          <a:r>
            <a:rPr lang="ru-RU" b="1" dirty="0" smtClean="0">
              <a:solidFill>
                <a:schemeClr val="tx1"/>
              </a:solidFill>
              <a:latin typeface="Arial" charset="0"/>
            </a:rPr>
            <a:t> суток.», «Лето», «Осень», «Сибирская зима», «Весна», «Времена года».</a:t>
          </a:r>
          <a:br>
            <a:rPr lang="ru-RU" b="1" dirty="0" smtClean="0">
              <a:solidFill>
                <a:schemeClr val="tx1"/>
              </a:solidFill>
              <a:latin typeface="Arial" charset="0"/>
            </a:rPr>
          </a:br>
          <a:endParaRPr lang="ru-RU" dirty="0">
            <a:solidFill>
              <a:schemeClr val="tx1"/>
            </a:solidFill>
          </a:endParaRPr>
        </a:p>
      </dgm:t>
    </dgm:pt>
    <dgm:pt modelId="{0FFB431D-28F5-440C-81A2-E3DE9D5E1E92}" type="parTrans" cxnId="{5D174A44-1AEE-43F9-8960-970D9F4867E7}">
      <dgm:prSet/>
      <dgm:spPr/>
      <dgm:t>
        <a:bodyPr/>
        <a:lstStyle/>
        <a:p>
          <a:endParaRPr lang="ru-RU"/>
        </a:p>
      </dgm:t>
    </dgm:pt>
    <dgm:pt modelId="{D4CF8994-D557-4725-A8C0-CFD4585BE1EC}" type="sibTrans" cxnId="{5D174A44-1AEE-43F9-8960-970D9F4867E7}">
      <dgm:prSet/>
      <dgm:spPr/>
      <dgm:t>
        <a:bodyPr/>
        <a:lstStyle/>
        <a:p>
          <a:endParaRPr lang="ru-RU"/>
        </a:p>
      </dgm:t>
    </dgm:pt>
    <dgm:pt modelId="{A74A9E63-72B6-4847-B7B9-0B30D9A22B03}" type="pres">
      <dgm:prSet presAssocID="{F4B7ABBB-C239-46B4-81D5-D5B4CE8144E7}" presName="Name0" presStyleCnt="0">
        <dgm:presLayoutVars>
          <dgm:dir/>
          <dgm:animLvl val="lvl"/>
          <dgm:resizeHandles val="exact"/>
        </dgm:presLayoutVars>
      </dgm:prSet>
      <dgm:spPr/>
    </dgm:pt>
    <dgm:pt modelId="{F9860DC2-EB99-4A94-BEB3-2814EFDA44DC}" type="pres">
      <dgm:prSet presAssocID="{2B2CCA61-529A-40C0-805B-99E0BC1DC6F9}" presName="Name8" presStyleCnt="0"/>
      <dgm:spPr/>
    </dgm:pt>
    <dgm:pt modelId="{6C2666E6-5F37-42CF-ADCB-D98F37F60097}" type="pres">
      <dgm:prSet presAssocID="{2B2CCA61-529A-40C0-805B-99E0BC1DC6F9}" presName="level" presStyleLbl="node1" presStyleIdx="0" presStyleCnt="2">
        <dgm:presLayoutVars>
          <dgm:chMax val="1"/>
          <dgm:bulletEnabled val="1"/>
        </dgm:presLayoutVars>
      </dgm:prSet>
      <dgm:spPr/>
      <dgm:t>
        <a:bodyPr/>
        <a:lstStyle/>
        <a:p>
          <a:endParaRPr lang="ru-RU"/>
        </a:p>
      </dgm:t>
    </dgm:pt>
    <dgm:pt modelId="{AC9579AA-7DE6-4EF3-A1C7-4AF2E9508325}" type="pres">
      <dgm:prSet presAssocID="{2B2CCA61-529A-40C0-805B-99E0BC1DC6F9}" presName="levelTx" presStyleLbl="revTx" presStyleIdx="0" presStyleCnt="0">
        <dgm:presLayoutVars>
          <dgm:chMax val="1"/>
          <dgm:bulletEnabled val="1"/>
        </dgm:presLayoutVars>
      </dgm:prSet>
      <dgm:spPr/>
      <dgm:t>
        <a:bodyPr/>
        <a:lstStyle/>
        <a:p>
          <a:endParaRPr lang="ru-RU"/>
        </a:p>
      </dgm:t>
    </dgm:pt>
    <dgm:pt modelId="{66C00EF7-CB59-4F98-824C-ADC3C3ADAB7A}" type="pres">
      <dgm:prSet presAssocID="{43B8C09E-238B-4890-851F-CCD2F2D2F686}" presName="Name8" presStyleCnt="0"/>
      <dgm:spPr/>
    </dgm:pt>
    <dgm:pt modelId="{8C63359B-65AB-4AF0-958F-FCFAB0E1FE0B}" type="pres">
      <dgm:prSet presAssocID="{43B8C09E-238B-4890-851F-CCD2F2D2F686}" presName="level" presStyleLbl="node1" presStyleIdx="1" presStyleCnt="2">
        <dgm:presLayoutVars>
          <dgm:chMax val="1"/>
          <dgm:bulletEnabled val="1"/>
        </dgm:presLayoutVars>
      </dgm:prSet>
      <dgm:spPr/>
      <dgm:t>
        <a:bodyPr/>
        <a:lstStyle/>
        <a:p>
          <a:endParaRPr lang="ru-RU"/>
        </a:p>
      </dgm:t>
    </dgm:pt>
    <dgm:pt modelId="{D1F50EAD-9F82-4EA6-8964-45BE94622118}" type="pres">
      <dgm:prSet presAssocID="{43B8C09E-238B-4890-851F-CCD2F2D2F686}" presName="levelTx" presStyleLbl="revTx" presStyleIdx="0" presStyleCnt="0">
        <dgm:presLayoutVars>
          <dgm:chMax val="1"/>
          <dgm:bulletEnabled val="1"/>
        </dgm:presLayoutVars>
      </dgm:prSet>
      <dgm:spPr/>
      <dgm:t>
        <a:bodyPr/>
        <a:lstStyle/>
        <a:p>
          <a:endParaRPr lang="ru-RU"/>
        </a:p>
      </dgm:t>
    </dgm:pt>
  </dgm:ptLst>
  <dgm:cxnLst>
    <dgm:cxn modelId="{180F339D-06D6-43F7-8BA1-3DA0964E1523}" srcId="{F4B7ABBB-C239-46B4-81D5-D5B4CE8144E7}" destId="{2B2CCA61-529A-40C0-805B-99E0BC1DC6F9}" srcOrd="0" destOrd="0" parTransId="{AD6267CC-8BF6-4EB0-B73A-21A4C3A0BB5D}" sibTransId="{C10B2B51-B86D-426E-A7BD-7A4A2B595C85}"/>
    <dgm:cxn modelId="{4BFA0125-8636-42F1-A66E-55B109E99A21}" type="presOf" srcId="{2B2CCA61-529A-40C0-805B-99E0BC1DC6F9}" destId="{6C2666E6-5F37-42CF-ADCB-D98F37F60097}" srcOrd="0" destOrd="0" presId="urn:microsoft.com/office/officeart/2005/8/layout/pyramid1"/>
    <dgm:cxn modelId="{7305C5E0-5B52-45A9-9EBA-A007DE8EF8AD}" type="presOf" srcId="{2B2CCA61-529A-40C0-805B-99E0BC1DC6F9}" destId="{AC9579AA-7DE6-4EF3-A1C7-4AF2E9508325}" srcOrd="1" destOrd="0" presId="urn:microsoft.com/office/officeart/2005/8/layout/pyramid1"/>
    <dgm:cxn modelId="{8D114893-7CA3-4845-BD31-E2A80B0B4643}" type="presOf" srcId="{43B8C09E-238B-4890-851F-CCD2F2D2F686}" destId="{8C63359B-65AB-4AF0-958F-FCFAB0E1FE0B}" srcOrd="0" destOrd="0" presId="urn:microsoft.com/office/officeart/2005/8/layout/pyramid1"/>
    <dgm:cxn modelId="{5D174A44-1AEE-43F9-8960-970D9F4867E7}" srcId="{F4B7ABBB-C239-46B4-81D5-D5B4CE8144E7}" destId="{43B8C09E-238B-4890-851F-CCD2F2D2F686}" srcOrd="1" destOrd="0" parTransId="{0FFB431D-28F5-440C-81A2-E3DE9D5E1E92}" sibTransId="{D4CF8994-D557-4725-A8C0-CFD4585BE1EC}"/>
    <dgm:cxn modelId="{E7D4C93F-6D23-4843-9D92-2A8AB3E6122A}" type="presOf" srcId="{F4B7ABBB-C239-46B4-81D5-D5B4CE8144E7}" destId="{A74A9E63-72B6-4847-B7B9-0B30D9A22B03}" srcOrd="0" destOrd="0" presId="urn:microsoft.com/office/officeart/2005/8/layout/pyramid1"/>
    <dgm:cxn modelId="{A05DCF21-CDA5-4C2B-B7E5-B40DEED555AE}" type="presOf" srcId="{43B8C09E-238B-4890-851F-CCD2F2D2F686}" destId="{D1F50EAD-9F82-4EA6-8964-45BE94622118}" srcOrd="1" destOrd="0" presId="urn:microsoft.com/office/officeart/2005/8/layout/pyramid1"/>
    <dgm:cxn modelId="{0600B67E-DD43-40C1-8B71-367B492C0361}" type="presParOf" srcId="{A74A9E63-72B6-4847-B7B9-0B30D9A22B03}" destId="{F9860DC2-EB99-4A94-BEB3-2814EFDA44DC}" srcOrd="0" destOrd="0" presId="urn:microsoft.com/office/officeart/2005/8/layout/pyramid1"/>
    <dgm:cxn modelId="{2B71BE95-D76C-423A-B02C-65692AE0C9EA}" type="presParOf" srcId="{F9860DC2-EB99-4A94-BEB3-2814EFDA44DC}" destId="{6C2666E6-5F37-42CF-ADCB-D98F37F60097}" srcOrd="0" destOrd="0" presId="urn:microsoft.com/office/officeart/2005/8/layout/pyramid1"/>
    <dgm:cxn modelId="{AE84B5F9-3C77-4FD2-9DE2-F40F45C3690D}" type="presParOf" srcId="{F9860DC2-EB99-4A94-BEB3-2814EFDA44DC}" destId="{AC9579AA-7DE6-4EF3-A1C7-4AF2E9508325}" srcOrd="1" destOrd="0" presId="urn:microsoft.com/office/officeart/2005/8/layout/pyramid1"/>
    <dgm:cxn modelId="{25851CEA-7DB8-4ECC-874B-56A94A1CD9A9}" type="presParOf" srcId="{A74A9E63-72B6-4847-B7B9-0B30D9A22B03}" destId="{66C00EF7-CB59-4F98-824C-ADC3C3ADAB7A}" srcOrd="1" destOrd="0" presId="urn:microsoft.com/office/officeart/2005/8/layout/pyramid1"/>
    <dgm:cxn modelId="{427D02CE-CBA3-48B2-938D-AB25375CCF0E}" type="presParOf" srcId="{66C00EF7-CB59-4F98-824C-ADC3C3ADAB7A}" destId="{8C63359B-65AB-4AF0-958F-FCFAB0E1FE0B}" srcOrd="0" destOrd="0" presId="urn:microsoft.com/office/officeart/2005/8/layout/pyramid1"/>
    <dgm:cxn modelId="{F3152C0F-EB49-4D76-BCCA-8F9E1228A353}" type="presParOf" srcId="{66C00EF7-CB59-4F98-824C-ADC3C3ADAB7A}" destId="{D1F50EAD-9F82-4EA6-8964-45BE94622118}"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F0E2929-1C15-42BA-B25C-75500B8381B0}" type="doc">
      <dgm:prSet loTypeId="urn:microsoft.com/office/officeart/2005/8/layout/hProcess7" loCatId="list" qsTypeId="urn:microsoft.com/office/officeart/2005/8/quickstyle/simple1" qsCatId="simple" csTypeId="urn:microsoft.com/office/officeart/2005/8/colors/colorful4" csCatId="colorful" phldr="1"/>
      <dgm:spPr/>
      <dgm:t>
        <a:bodyPr/>
        <a:lstStyle/>
        <a:p>
          <a:endParaRPr lang="ru-RU"/>
        </a:p>
      </dgm:t>
    </dgm:pt>
    <dgm:pt modelId="{1BDB562E-C040-4863-8722-915A4338289C}">
      <dgm:prSet phldrT="[Текст]"/>
      <dgm:spPr/>
      <dgm:t>
        <a:bodyPr/>
        <a:lstStyle/>
        <a:p>
          <a:r>
            <a:rPr lang="ru-RU" dirty="0" smtClean="0"/>
            <a:t>Средняя группа</a:t>
          </a:r>
          <a:endParaRPr lang="ru-RU" dirty="0"/>
        </a:p>
      </dgm:t>
    </dgm:pt>
    <dgm:pt modelId="{B52E7A5C-6842-4481-8F00-70D2205A5EFA}" type="parTrans" cxnId="{D8C26DEB-683C-4C58-A597-3A9732DD4FBC}">
      <dgm:prSet/>
      <dgm:spPr/>
      <dgm:t>
        <a:bodyPr/>
        <a:lstStyle/>
        <a:p>
          <a:endParaRPr lang="ru-RU"/>
        </a:p>
      </dgm:t>
    </dgm:pt>
    <dgm:pt modelId="{879AB29E-C75C-49F7-B878-8A15EAF0D19A}" type="sibTrans" cxnId="{D8C26DEB-683C-4C58-A597-3A9732DD4FBC}">
      <dgm:prSet/>
      <dgm:spPr/>
      <dgm:t>
        <a:bodyPr/>
        <a:lstStyle/>
        <a:p>
          <a:endParaRPr lang="ru-RU"/>
        </a:p>
      </dgm:t>
    </dgm:pt>
    <dgm:pt modelId="{009068F3-EFD7-4EE8-9F42-1A44F251976A}">
      <dgm:prSet phldrT="[Текст]"/>
      <dgm:spPr/>
      <dgm:t>
        <a:bodyPr/>
        <a:lstStyle/>
        <a:p>
          <a:r>
            <a:rPr lang="ru-RU" dirty="0" smtClean="0"/>
            <a:t>- слова, обозначающие свойства и качества предметов (прилагательные);</a:t>
          </a:r>
        </a:p>
        <a:p>
          <a:r>
            <a:rPr lang="ru-RU" dirty="0" smtClean="0"/>
            <a:t>- слова, обозначающие элементарные понятия;</a:t>
          </a:r>
        </a:p>
        <a:p>
          <a:r>
            <a:rPr lang="ru-RU" dirty="0" smtClean="0"/>
            <a:t>- обобщающие слова</a:t>
          </a:r>
          <a:endParaRPr lang="ru-RU" dirty="0"/>
        </a:p>
      </dgm:t>
    </dgm:pt>
    <dgm:pt modelId="{EE2BBAB2-C493-4221-97A0-6E65C9CD1CE3}" type="parTrans" cxnId="{A3E08FED-E192-4700-AC21-94E1845B912E}">
      <dgm:prSet/>
      <dgm:spPr/>
      <dgm:t>
        <a:bodyPr/>
        <a:lstStyle/>
        <a:p>
          <a:endParaRPr lang="ru-RU"/>
        </a:p>
      </dgm:t>
    </dgm:pt>
    <dgm:pt modelId="{7FCC18F9-F3D8-411D-B598-E933DDA910A1}" type="sibTrans" cxnId="{A3E08FED-E192-4700-AC21-94E1845B912E}">
      <dgm:prSet/>
      <dgm:spPr/>
      <dgm:t>
        <a:bodyPr/>
        <a:lstStyle/>
        <a:p>
          <a:endParaRPr lang="ru-RU"/>
        </a:p>
      </dgm:t>
    </dgm:pt>
    <dgm:pt modelId="{96377726-61CC-4419-98C4-C378C676EAD1}">
      <dgm:prSet phldrT="[Текст]"/>
      <dgm:spPr/>
      <dgm:t>
        <a:bodyPr/>
        <a:lstStyle/>
        <a:p>
          <a:r>
            <a:rPr lang="ru-RU" dirty="0" smtClean="0"/>
            <a:t>Старшая и подготовительная группы</a:t>
          </a:r>
          <a:endParaRPr lang="ru-RU" dirty="0"/>
        </a:p>
      </dgm:t>
    </dgm:pt>
    <dgm:pt modelId="{523E66AB-837D-4A3B-9FF5-A4C26E8F69A7}" type="parTrans" cxnId="{E1EC98C1-1F34-46E8-BF8A-E40E07B02D0A}">
      <dgm:prSet/>
      <dgm:spPr/>
      <dgm:t>
        <a:bodyPr/>
        <a:lstStyle/>
        <a:p>
          <a:endParaRPr lang="ru-RU"/>
        </a:p>
      </dgm:t>
    </dgm:pt>
    <dgm:pt modelId="{66A008E7-2290-42D4-AE9B-A0B1F8923662}" type="sibTrans" cxnId="{E1EC98C1-1F34-46E8-BF8A-E40E07B02D0A}">
      <dgm:prSet/>
      <dgm:spPr/>
      <dgm:t>
        <a:bodyPr/>
        <a:lstStyle/>
        <a:p>
          <a:endParaRPr lang="ru-RU"/>
        </a:p>
      </dgm:t>
    </dgm:pt>
    <dgm:pt modelId="{A998F018-C1EF-49DB-A835-C6A2E44A50FD}">
      <dgm:prSet phldrT="[Текст]"/>
      <dgm:spPr/>
      <dgm:t>
        <a:bodyPr/>
        <a:lstStyle/>
        <a:p>
          <a:r>
            <a:rPr lang="ru-RU" dirty="0" smtClean="0"/>
            <a:t>- дифференциация качеств, свойств предметов по степени их выраженности (кислый, кисловатый, кисло-сладкий, </a:t>
          </a:r>
          <a:r>
            <a:rPr lang="ru-RU" dirty="0" err="1" smtClean="0"/>
            <a:t>кислющий</a:t>
          </a:r>
          <a:r>
            <a:rPr lang="ru-RU" dirty="0" smtClean="0"/>
            <a:t>);</a:t>
          </a:r>
        </a:p>
        <a:p>
          <a:r>
            <a:rPr lang="ru-RU" dirty="0" smtClean="0"/>
            <a:t>-дифференциация раннее усвоенных понятий (посуда кухонная, чайная)</a:t>
          </a:r>
        </a:p>
        <a:p>
          <a:r>
            <a:rPr lang="ru-RU" dirty="0" smtClean="0"/>
            <a:t>-образный словарь (эпитеты, сравнения, метафоры);</a:t>
          </a:r>
        </a:p>
        <a:p>
          <a:r>
            <a:rPr lang="ru-RU" dirty="0" smtClean="0"/>
            <a:t>-синонимы;</a:t>
          </a:r>
        </a:p>
        <a:p>
          <a:r>
            <a:rPr lang="ru-RU" dirty="0" smtClean="0"/>
            <a:t>-антонимы;</a:t>
          </a:r>
        </a:p>
        <a:p>
          <a:r>
            <a:rPr lang="ru-RU" dirty="0" smtClean="0"/>
            <a:t>- многозначные слова;</a:t>
          </a:r>
        </a:p>
        <a:p>
          <a:r>
            <a:rPr lang="ru-RU" dirty="0" smtClean="0"/>
            <a:t>-фольклорный словарь(травушка, детушки, матушка, родимая);</a:t>
          </a:r>
        </a:p>
        <a:p>
          <a:r>
            <a:rPr lang="ru-RU" dirty="0" smtClean="0"/>
            <a:t>- словарь народно-разговорной фразеологии, пословицы, поговорки.</a:t>
          </a:r>
        </a:p>
        <a:p>
          <a:endParaRPr lang="ru-RU" dirty="0"/>
        </a:p>
      </dgm:t>
    </dgm:pt>
    <dgm:pt modelId="{A065FDFA-D593-462B-B5D5-3B6905618C01}" type="parTrans" cxnId="{853CFE0F-41C3-4526-A2E8-B2247E1408F1}">
      <dgm:prSet/>
      <dgm:spPr/>
      <dgm:t>
        <a:bodyPr/>
        <a:lstStyle/>
        <a:p>
          <a:endParaRPr lang="ru-RU"/>
        </a:p>
      </dgm:t>
    </dgm:pt>
    <dgm:pt modelId="{8578FA06-E83C-4393-8E84-581DFA9995F6}" type="sibTrans" cxnId="{853CFE0F-41C3-4526-A2E8-B2247E1408F1}">
      <dgm:prSet/>
      <dgm:spPr/>
      <dgm:t>
        <a:bodyPr/>
        <a:lstStyle/>
        <a:p>
          <a:endParaRPr lang="ru-RU"/>
        </a:p>
      </dgm:t>
    </dgm:pt>
    <dgm:pt modelId="{C8448813-CFB3-43B6-B7EF-AFA125B61399}" type="pres">
      <dgm:prSet presAssocID="{0F0E2929-1C15-42BA-B25C-75500B8381B0}" presName="Name0" presStyleCnt="0">
        <dgm:presLayoutVars>
          <dgm:dir/>
          <dgm:animLvl val="lvl"/>
          <dgm:resizeHandles val="exact"/>
        </dgm:presLayoutVars>
      </dgm:prSet>
      <dgm:spPr/>
      <dgm:t>
        <a:bodyPr/>
        <a:lstStyle/>
        <a:p>
          <a:endParaRPr lang="ru-RU"/>
        </a:p>
      </dgm:t>
    </dgm:pt>
    <dgm:pt modelId="{0B188E93-5C76-4DBE-83F2-D7C66CFDA3EE}" type="pres">
      <dgm:prSet presAssocID="{1BDB562E-C040-4863-8722-915A4338289C}" presName="compositeNode" presStyleCnt="0">
        <dgm:presLayoutVars>
          <dgm:bulletEnabled val="1"/>
        </dgm:presLayoutVars>
      </dgm:prSet>
      <dgm:spPr/>
    </dgm:pt>
    <dgm:pt modelId="{D657EAD2-F195-4382-8B1C-49DE2D7E0675}" type="pres">
      <dgm:prSet presAssocID="{1BDB562E-C040-4863-8722-915A4338289C}" presName="bgRect" presStyleLbl="node1" presStyleIdx="0" presStyleCnt="2"/>
      <dgm:spPr/>
      <dgm:t>
        <a:bodyPr/>
        <a:lstStyle/>
        <a:p>
          <a:endParaRPr lang="ru-RU"/>
        </a:p>
      </dgm:t>
    </dgm:pt>
    <dgm:pt modelId="{695D32CE-0242-488D-ADD7-BCE14DEE842A}" type="pres">
      <dgm:prSet presAssocID="{1BDB562E-C040-4863-8722-915A4338289C}" presName="parentNode" presStyleLbl="node1" presStyleIdx="0" presStyleCnt="2">
        <dgm:presLayoutVars>
          <dgm:chMax val="0"/>
          <dgm:bulletEnabled val="1"/>
        </dgm:presLayoutVars>
      </dgm:prSet>
      <dgm:spPr/>
      <dgm:t>
        <a:bodyPr/>
        <a:lstStyle/>
        <a:p>
          <a:endParaRPr lang="ru-RU"/>
        </a:p>
      </dgm:t>
    </dgm:pt>
    <dgm:pt modelId="{123448E2-8E04-4A2A-BDB4-C1055EF3D382}" type="pres">
      <dgm:prSet presAssocID="{1BDB562E-C040-4863-8722-915A4338289C}" presName="childNode" presStyleLbl="node1" presStyleIdx="0" presStyleCnt="2">
        <dgm:presLayoutVars>
          <dgm:bulletEnabled val="1"/>
        </dgm:presLayoutVars>
      </dgm:prSet>
      <dgm:spPr/>
      <dgm:t>
        <a:bodyPr/>
        <a:lstStyle/>
        <a:p>
          <a:endParaRPr lang="ru-RU"/>
        </a:p>
      </dgm:t>
    </dgm:pt>
    <dgm:pt modelId="{3078344A-0A70-4809-B4F6-50DA68464A48}" type="pres">
      <dgm:prSet presAssocID="{879AB29E-C75C-49F7-B878-8A15EAF0D19A}" presName="hSp" presStyleCnt="0"/>
      <dgm:spPr/>
    </dgm:pt>
    <dgm:pt modelId="{F34941A8-0F18-4D4D-9FC9-E25CC5FCD180}" type="pres">
      <dgm:prSet presAssocID="{879AB29E-C75C-49F7-B878-8A15EAF0D19A}" presName="vProcSp" presStyleCnt="0"/>
      <dgm:spPr/>
    </dgm:pt>
    <dgm:pt modelId="{C9DF8CA4-882E-4DEF-A152-751224E36AE7}" type="pres">
      <dgm:prSet presAssocID="{879AB29E-C75C-49F7-B878-8A15EAF0D19A}" presName="vSp1" presStyleCnt="0"/>
      <dgm:spPr/>
    </dgm:pt>
    <dgm:pt modelId="{38240C89-3035-44FC-992C-63EAB65905C1}" type="pres">
      <dgm:prSet presAssocID="{879AB29E-C75C-49F7-B878-8A15EAF0D19A}" presName="simulatedConn" presStyleLbl="solidFgAcc1" presStyleIdx="0" presStyleCnt="1"/>
      <dgm:spPr>
        <a:solidFill>
          <a:srgbClr val="92D050"/>
        </a:solidFill>
      </dgm:spPr>
    </dgm:pt>
    <dgm:pt modelId="{ADD758BA-D313-4062-AC3B-F908E85B484E}" type="pres">
      <dgm:prSet presAssocID="{879AB29E-C75C-49F7-B878-8A15EAF0D19A}" presName="vSp2" presStyleCnt="0"/>
      <dgm:spPr/>
    </dgm:pt>
    <dgm:pt modelId="{87B6BCE2-291D-4047-B5C1-8247B59E3D98}" type="pres">
      <dgm:prSet presAssocID="{879AB29E-C75C-49F7-B878-8A15EAF0D19A}" presName="sibTrans" presStyleCnt="0"/>
      <dgm:spPr/>
    </dgm:pt>
    <dgm:pt modelId="{773AB568-F808-4CE9-A257-F78E9833C9C8}" type="pres">
      <dgm:prSet presAssocID="{96377726-61CC-4419-98C4-C378C676EAD1}" presName="compositeNode" presStyleCnt="0">
        <dgm:presLayoutVars>
          <dgm:bulletEnabled val="1"/>
        </dgm:presLayoutVars>
      </dgm:prSet>
      <dgm:spPr/>
    </dgm:pt>
    <dgm:pt modelId="{B28B5261-EB84-44F6-8861-35382C1E5A23}" type="pres">
      <dgm:prSet presAssocID="{96377726-61CC-4419-98C4-C378C676EAD1}" presName="bgRect" presStyleLbl="node1" presStyleIdx="1" presStyleCnt="2"/>
      <dgm:spPr/>
      <dgm:t>
        <a:bodyPr/>
        <a:lstStyle/>
        <a:p>
          <a:endParaRPr lang="ru-RU"/>
        </a:p>
      </dgm:t>
    </dgm:pt>
    <dgm:pt modelId="{6703AB4A-A16C-4866-91A1-AEDF282B7524}" type="pres">
      <dgm:prSet presAssocID="{96377726-61CC-4419-98C4-C378C676EAD1}" presName="parentNode" presStyleLbl="node1" presStyleIdx="1" presStyleCnt="2">
        <dgm:presLayoutVars>
          <dgm:chMax val="0"/>
          <dgm:bulletEnabled val="1"/>
        </dgm:presLayoutVars>
      </dgm:prSet>
      <dgm:spPr/>
      <dgm:t>
        <a:bodyPr/>
        <a:lstStyle/>
        <a:p>
          <a:endParaRPr lang="ru-RU"/>
        </a:p>
      </dgm:t>
    </dgm:pt>
    <dgm:pt modelId="{F763F032-B6B9-417A-AA3F-169E99642CF2}" type="pres">
      <dgm:prSet presAssocID="{96377726-61CC-4419-98C4-C378C676EAD1}" presName="childNode" presStyleLbl="node1" presStyleIdx="1" presStyleCnt="2">
        <dgm:presLayoutVars>
          <dgm:bulletEnabled val="1"/>
        </dgm:presLayoutVars>
      </dgm:prSet>
      <dgm:spPr/>
      <dgm:t>
        <a:bodyPr/>
        <a:lstStyle/>
        <a:p>
          <a:endParaRPr lang="ru-RU"/>
        </a:p>
      </dgm:t>
    </dgm:pt>
  </dgm:ptLst>
  <dgm:cxnLst>
    <dgm:cxn modelId="{F67FE87B-9409-4CC2-A1E4-ABF8D951C001}" type="presOf" srcId="{1BDB562E-C040-4863-8722-915A4338289C}" destId="{695D32CE-0242-488D-ADD7-BCE14DEE842A}" srcOrd="1" destOrd="0" presId="urn:microsoft.com/office/officeart/2005/8/layout/hProcess7"/>
    <dgm:cxn modelId="{D8C26DEB-683C-4C58-A597-3A9732DD4FBC}" srcId="{0F0E2929-1C15-42BA-B25C-75500B8381B0}" destId="{1BDB562E-C040-4863-8722-915A4338289C}" srcOrd="0" destOrd="0" parTransId="{B52E7A5C-6842-4481-8F00-70D2205A5EFA}" sibTransId="{879AB29E-C75C-49F7-B878-8A15EAF0D19A}"/>
    <dgm:cxn modelId="{382189DA-4929-4F8C-A090-E9E5A29A96C8}" type="presOf" srcId="{A998F018-C1EF-49DB-A835-C6A2E44A50FD}" destId="{F763F032-B6B9-417A-AA3F-169E99642CF2}" srcOrd="0" destOrd="0" presId="urn:microsoft.com/office/officeart/2005/8/layout/hProcess7"/>
    <dgm:cxn modelId="{A3E08FED-E192-4700-AC21-94E1845B912E}" srcId="{1BDB562E-C040-4863-8722-915A4338289C}" destId="{009068F3-EFD7-4EE8-9F42-1A44F251976A}" srcOrd="0" destOrd="0" parTransId="{EE2BBAB2-C493-4221-97A0-6E65C9CD1CE3}" sibTransId="{7FCC18F9-F3D8-411D-B598-E933DDA910A1}"/>
    <dgm:cxn modelId="{853CFE0F-41C3-4526-A2E8-B2247E1408F1}" srcId="{96377726-61CC-4419-98C4-C378C676EAD1}" destId="{A998F018-C1EF-49DB-A835-C6A2E44A50FD}" srcOrd="0" destOrd="0" parTransId="{A065FDFA-D593-462B-B5D5-3B6905618C01}" sibTransId="{8578FA06-E83C-4393-8E84-581DFA9995F6}"/>
    <dgm:cxn modelId="{E1EC98C1-1F34-46E8-BF8A-E40E07B02D0A}" srcId="{0F0E2929-1C15-42BA-B25C-75500B8381B0}" destId="{96377726-61CC-4419-98C4-C378C676EAD1}" srcOrd="1" destOrd="0" parTransId="{523E66AB-837D-4A3B-9FF5-A4C26E8F69A7}" sibTransId="{66A008E7-2290-42D4-AE9B-A0B1F8923662}"/>
    <dgm:cxn modelId="{F9787864-B8BF-4980-924E-C65DC2D7E71F}" type="presOf" srcId="{96377726-61CC-4419-98C4-C378C676EAD1}" destId="{6703AB4A-A16C-4866-91A1-AEDF282B7524}" srcOrd="1" destOrd="0" presId="urn:microsoft.com/office/officeart/2005/8/layout/hProcess7"/>
    <dgm:cxn modelId="{B32F6D71-916F-4329-9704-4FEA172A4E07}" type="presOf" srcId="{009068F3-EFD7-4EE8-9F42-1A44F251976A}" destId="{123448E2-8E04-4A2A-BDB4-C1055EF3D382}" srcOrd="0" destOrd="0" presId="urn:microsoft.com/office/officeart/2005/8/layout/hProcess7"/>
    <dgm:cxn modelId="{03F12A21-5F15-4440-8286-5BB1A411C9A8}" type="presOf" srcId="{0F0E2929-1C15-42BA-B25C-75500B8381B0}" destId="{C8448813-CFB3-43B6-B7EF-AFA125B61399}" srcOrd="0" destOrd="0" presId="urn:microsoft.com/office/officeart/2005/8/layout/hProcess7"/>
    <dgm:cxn modelId="{B858E089-FDD8-4341-B2DA-1EAA8C7C1D46}" type="presOf" srcId="{96377726-61CC-4419-98C4-C378C676EAD1}" destId="{B28B5261-EB84-44F6-8861-35382C1E5A23}" srcOrd="0" destOrd="0" presId="urn:microsoft.com/office/officeart/2005/8/layout/hProcess7"/>
    <dgm:cxn modelId="{3E5C7DF8-A04E-40B9-876B-439409D59C6A}" type="presOf" srcId="{1BDB562E-C040-4863-8722-915A4338289C}" destId="{D657EAD2-F195-4382-8B1C-49DE2D7E0675}" srcOrd="0" destOrd="0" presId="urn:microsoft.com/office/officeart/2005/8/layout/hProcess7"/>
    <dgm:cxn modelId="{198D858A-E868-4999-9600-DA229EBCA14A}" type="presParOf" srcId="{C8448813-CFB3-43B6-B7EF-AFA125B61399}" destId="{0B188E93-5C76-4DBE-83F2-D7C66CFDA3EE}" srcOrd="0" destOrd="0" presId="urn:microsoft.com/office/officeart/2005/8/layout/hProcess7"/>
    <dgm:cxn modelId="{3378AB81-79F9-4CDE-B3CD-6D4B81F9BB04}" type="presParOf" srcId="{0B188E93-5C76-4DBE-83F2-D7C66CFDA3EE}" destId="{D657EAD2-F195-4382-8B1C-49DE2D7E0675}" srcOrd="0" destOrd="0" presId="urn:microsoft.com/office/officeart/2005/8/layout/hProcess7"/>
    <dgm:cxn modelId="{58FD4A2C-5DB7-4071-91DD-526294DEFDB3}" type="presParOf" srcId="{0B188E93-5C76-4DBE-83F2-D7C66CFDA3EE}" destId="{695D32CE-0242-488D-ADD7-BCE14DEE842A}" srcOrd="1" destOrd="0" presId="urn:microsoft.com/office/officeart/2005/8/layout/hProcess7"/>
    <dgm:cxn modelId="{D0187166-7DFF-4721-8377-0ADB1C2770C5}" type="presParOf" srcId="{0B188E93-5C76-4DBE-83F2-D7C66CFDA3EE}" destId="{123448E2-8E04-4A2A-BDB4-C1055EF3D382}" srcOrd="2" destOrd="0" presId="urn:microsoft.com/office/officeart/2005/8/layout/hProcess7"/>
    <dgm:cxn modelId="{C1FAC5DA-224B-488A-9111-72CEFD0240BD}" type="presParOf" srcId="{C8448813-CFB3-43B6-B7EF-AFA125B61399}" destId="{3078344A-0A70-4809-B4F6-50DA68464A48}" srcOrd="1" destOrd="0" presId="urn:microsoft.com/office/officeart/2005/8/layout/hProcess7"/>
    <dgm:cxn modelId="{EB6077AE-95F4-40AE-B5AB-547429410D5C}" type="presParOf" srcId="{C8448813-CFB3-43B6-B7EF-AFA125B61399}" destId="{F34941A8-0F18-4D4D-9FC9-E25CC5FCD180}" srcOrd="2" destOrd="0" presId="urn:microsoft.com/office/officeart/2005/8/layout/hProcess7"/>
    <dgm:cxn modelId="{630F5375-5069-4B76-883C-3B45E0D38268}" type="presParOf" srcId="{F34941A8-0F18-4D4D-9FC9-E25CC5FCD180}" destId="{C9DF8CA4-882E-4DEF-A152-751224E36AE7}" srcOrd="0" destOrd="0" presId="urn:microsoft.com/office/officeart/2005/8/layout/hProcess7"/>
    <dgm:cxn modelId="{B2185091-3DC6-4AD7-9C90-A8131A6FFE93}" type="presParOf" srcId="{F34941A8-0F18-4D4D-9FC9-E25CC5FCD180}" destId="{38240C89-3035-44FC-992C-63EAB65905C1}" srcOrd="1" destOrd="0" presId="urn:microsoft.com/office/officeart/2005/8/layout/hProcess7"/>
    <dgm:cxn modelId="{499A3343-9C1F-49A5-96A2-55F022358C28}" type="presParOf" srcId="{F34941A8-0F18-4D4D-9FC9-E25CC5FCD180}" destId="{ADD758BA-D313-4062-AC3B-F908E85B484E}" srcOrd="2" destOrd="0" presId="urn:microsoft.com/office/officeart/2005/8/layout/hProcess7"/>
    <dgm:cxn modelId="{5333D3BE-C22D-441C-B763-8C4364EFB2C6}" type="presParOf" srcId="{C8448813-CFB3-43B6-B7EF-AFA125B61399}" destId="{87B6BCE2-291D-4047-B5C1-8247B59E3D98}" srcOrd="3" destOrd="0" presId="urn:microsoft.com/office/officeart/2005/8/layout/hProcess7"/>
    <dgm:cxn modelId="{156C99BD-E552-4A19-90E0-9798B75B6E08}" type="presParOf" srcId="{C8448813-CFB3-43B6-B7EF-AFA125B61399}" destId="{773AB568-F808-4CE9-A257-F78E9833C9C8}" srcOrd="4" destOrd="0" presId="urn:microsoft.com/office/officeart/2005/8/layout/hProcess7"/>
    <dgm:cxn modelId="{A66A129D-CD56-488C-87CE-D4BF76B4E280}" type="presParOf" srcId="{773AB568-F808-4CE9-A257-F78E9833C9C8}" destId="{B28B5261-EB84-44F6-8861-35382C1E5A23}" srcOrd="0" destOrd="0" presId="urn:microsoft.com/office/officeart/2005/8/layout/hProcess7"/>
    <dgm:cxn modelId="{C4E7BFF1-1382-4410-A11A-0840345551F9}" type="presParOf" srcId="{773AB568-F808-4CE9-A257-F78E9833C9C8}" destId="{6703AB4A-A16C-4866-91A1-AEDF282B7524}" srcOrd="1" destOrd="0" presId="urn:microsoft.com/office/officeart/2005/8/layout/hProcess7"/>
    <dgm:cxn modelId="{5B9FFB0C-E1D0-4AAE-9A9E-AA722C85399F}" type="presParOf" srcId="{773AB568-F808-4CE9-A257-F78E9833C9C8}" destId="{F763F032-B6B9-417A-AA3F-169E99642CF2}"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F3BDAA5-D12C-47E5-AC53-319D7DE407D4}" type="doc">
      <dgm:prSet loTypeId="urn:microsoft.com/office/officeart/2005/8/layout/hierarchy1" loCatId="hierarchy" qsTypeId="urn:microsoft.com/office/officeart/2005/8/quickstyle/simple1" qsCatId="simple" csTypeId="urn:microsoft.com/office/officeart/2005/8/colors/accent6_5" csCatId="accent6" phldr="1"/>
      <dgm:spPr/>
      <dgm:t>
        <a:bodyPr/>
        <a:lstStyle/>
        <a:p>
          <a:endParaRPr lang="ru-RU"/>
        </a:p>
      </dgm:t>
    </dgm:pt>
    <dgm:pt modelId="{43A63B4F-DB22-4FA4-8BD2-A69A08E5F72C}">
      <dgm:prSet phldrT="[Текст]" custT="1"/>
      <dgm:spPr>
        <a:solidFill>
          <a:schemeClr val="bg2">
            <a:lumMod val="40000"/>
            <a:lumOff val="60000"/>
            <a:alpha val="90000"/>
          </a:schemeClr>
        </a:solidFill>
      </dgm:spPr>
      <dgm:t>
        <a:bodyPr/>
        <a:lstStyle/>
        <a:p>
          <a:r>
            <a:rPr lang="ru-RU" sz="4000" b="1" dirty="0" smtClean="0"/>
            <a:t>СЛОВАРЬ</a:t>
          </a:r>
          <a:endParaRPr lang="ru-RU" sz="4000" b="1" dirty="0"/>
        </a:p>
      </dgm:t>
    </dgm:pt>
    <dgm:pt modelId="{6032376A-5ADC-4B32-AFC0-3F450E96A204}" type="parTrans" cxnId="{3CC5DDA4-2185-4B22-B4D7-F5CC13CC56EC}">
      <dgm:prSet/>
      <dgm:spPr/>
      <dgm:t>
        <a:bodyPr/>
        <a:lstStyle/>
        <a:p>
          <a:endParaRPr lang="ru-RU"/>
        </a:p>
      </dgm:t>
    </dgm:pt>
    <dgm:pt modelId="{D52F8ACF-1B49-4181-A293-6FD08F2E8CFC}" type="sibTrans" cxnId="{3CC5DDA4-2185-4B22-B4D7-F5CC13CC56EC}">
      <dgm:prSet/>
      <dgm:spPr/>
      <dgm:t>
        <a:bodyPr/>
        <a:lstStyle/>
        <a:p>
          <a:endParaRPr lang="ru-RU"/>
        </a:p>
      </dgm:t>
    </dgm:pt>
    <dgm:pt modelId="{0CE4C003-68D2-4B9C-AC4A-5CECB623980B}">
      <dgm:prSet phldrT="[Текст]" custT="1"/>
      <dgm:spPr>
        <a:solidFill>
          <a:srgbClr val="FFFF66">
            <a:alpha val="89804"/>
          </a:srgbClr>
        </a:solidFill>
      </dgm:spPr>
      <dgm:t>
        <a:bodyPr/>
        <a:lstStyle/>
        <a:p>
          <a:r>
            <a:rPr lang="ru-RU" sz="2400" b="1" dirty="0" smtClean="0"/>
            <a:t>Активный  </a:t>
          </a:r>
          <a:r>
            <a:rPr lang="ru-RU" sz="2000" b="1" dirty="0" smtClean="0">
              <a:effectLst/>
              <a:latin typeface="Times New Roman"/>
              <a:ea typeface="Times New Roman"/>
            </a:rPr>
            <a:t>(рецептивный)</a:t>
          </a:r>
          <a:r>
            <a:rPr lang="ru-RU" sz="2000" dirty="0" smtClean="0"/>
            <a:t> </a:t>
          </a:r>
          <a:endParaRPr lang="ru-RU" sz="2000" dirty="0"/>
        </a:p>
      </dgm:t>
    </dgm:pt>
    <dgm:pt modelId="{9C5FB278-435A-43C0-8E66-468EC3E81E8F}" type="parTrans" cxnId="{74E530EF-F6C4-4811-B002-166111A2DEE0}">
      <dgm:prSet/>
      <dgm:spPr/>
      <dgm:t>
        <a:bodyPr/>
        <a:lstStyle/>
        <a:p>
          <a:endParaRPr lang="ru-RU"/>
        </a:p>
      </dgm:t>
    </dgm:pt>
    <dgm:pt modelId="{A2DD7274-76DB-4E68-82CF-A513C7EC4299}" type="sibTrans" cxnId="{74E530EF-F6C4-4811-B002-166111A2DEE0}">
      <dgm:prSet/>
      <dgm:spPr/>
      <dgm:t>
        <a:bodyPr/>
        <a:lstStyle/>
        <a:p>
          <a:endParaRPr lang="ru-RU"/>
        </a:p>
      </dgm:t>
    </dgm:pt>
    <dgm:pt modelId="{F6941425-758F-4348-80DE-26B45DF9CC50}">
      <dgm:prSet phldrT="[Текст]" custT="1"/>
      <dgm:spPr>
        <a:solidFill>
          <a:srgbClr val="FF9933">
            <a:alpha val="89804"/>
          </a:srgbClr>
        </a:solidFill>
      </dgm:spPr>
      <dgm:t>
        <a:bodyPr/>
        <a:lstStyle/>
        <a:p>
          <a:r>
            <a:rPr lang="ru-RU" sz="2000" b="1" dirty="0" smtClean="0"/>
            <a:t>Употребление слов в речи</a:t>
          </a:r>
          <a:endParaRPr lang="ru-RU" sz="2000" b="1" dirty="0"/>
        </a:p>
      </dgm:t>
    </dgm:pt>
    <dgm:pt modelId="{464D85D3-A70B-4068-BA01-113FA8D59DDB}" type="parTrans" cxnId="{6A7865CF-2820-44B5-A551-80E90A28FBC9}">
      <dgm:prSet/>
      <dgm:spPr/>
      <dgm:t>
        <a:bodyPr/>
        <a:lstStyle/>
        <a:p>
          <a:endParaRPr lang="ru-RU"/>
        </a:p>
      </dgm:t>
    </dgm:pt>
    <dgm:pt modelId="{C6705BF5-D538-42E1-88F9-FEDA2AD4978B}" type="sibTrans" cxnId="{6A7865CF-2820-44B5-A551-80E90A28FBC9}">
      <dgm:prSet/>
      <dgm:spPr/>
      <dgm:t>
        <a:bodyPr/>
        <a:lstStyle/>
        <a:p>
          <a:endParaRPr lang="ru-RU"/>
        </a:p>
      </dgm:t>
    </dgm:pt>
    <dgm:pt modelId="{E41F0D5B-6D27-45C7-A25F-689757C3F3C4}">
      <dgm:prSet phldrT="[Текст]" custT="1"/>
      <dgm:spPr>
        <a:solidFill>
          <a:srgbClr val="F90786">
            <a:alpha val="89804"/>
          </a:srgbClr>
        </a:solidFill>
      </dgm:spPr>
      <dgm:t>
        <a:bodyPr/>
        <a:lstStyle/>
        <a:p>
          <a:r>
            <a:rPr lang="ru-RU" sz="2400" b="1" dirty="0" smtClean="0"/>
            <a:t>Пассивный </a:t>
          </a:r>
          <a:r>
            <a:rPr lang="ru-RU" sz="2000" b="1" dirty="0" smtClean="0">
              <a:effectLst/>
              <a:latin typeface="Times New Roman"/>
              <a:ea typeface="Times New Roman"/>
            </a:rPr>
            <a:t>(продуктивный)</a:t>
          </a:r>
          <a:endParaRPr lang="ru-RU" sz="2000" dirty="0"/>
        </a:p>
      </dgm:t>
    </dgm:pt>
    <dgm:pt modelId="{9FD2C575-34AC-471B-BC23-D0DB8F82716D}" type="parTrans" cxnId="{EF99E7CF-AD80-4347-A41E-E0CF96541141}">
      <dgm:prSet/>
      <dgm:spPr/>
      <dgm:t>
        <a:bodyPr/>
        <a:lstStyle/>
        <a:p>
          <a:endParaRPr lang="ru-RU"/>
        </a:p>
      </dgm:t>
    </dgm:pt>
    <dgm:pt modelId="{63C84AC5-A138-4E7A-8547-D4317B573B28}" type="sibTrans" cxnId="{EF99E7CF-AD80-4347-A41E-E0CF96541141}">
      <dgm:prSet/>
      <dgm:spPr/>
      <dgm:t>
        <a:bodyPr/>
        <a:lstStyle/>
        <a:p>
          <a:endParaRPr lang="ru-RU"/>
        </a:p>
      </dgm:t>
    </dgm:pt>
    <dgm:pt modelId="{F4CF57E8-D584-4719-9D51-9F22438982E4}">
      <dgm:prSet phldrT="[Текст]" custT="1"/>
      <dgm:spPr>
        <a:solidFill>
          <a:srgbClr val="FF5050">
            <a:alpha val="89804"/>
          </a:srgbClr>
        </a:solidFill>
      </dgm:spPr>
      <dgm:t>
        <a:bodyPr/>
        <a:lstStyle/>
        <a:p>
          <a:r>
            <a:rPr lang="ru-RU" sz="2000" b="1" dirty="0" smtClean="0"/>
            <a:t>Понимание слов</a:t>
          </a:r>
          <a:endParaRPr lang="ru-RU" sz="2000" dirty="0"/>
        </a:p>
      </dgm:t>
    </dgm:pt>
    <dgm:pt modelId="{C98C44FD-CDC2-4691-99D9-1C311F0E41DD}" type="parTrans" cxnId="{7DBB391D-CBDE-435B-BBA3-523C5F5465E8}">
      <dgm:prSet/>
      <dgm:spPr/>
      <dgm:t>
        <a:bodyPr/>
        <a:lstStyle/>
        <a:p>
          <a:endParaRPr lang="ru-RU"/>
        </a:p>
      </dgm:t>
    </dgm:pt>
    <dgm:pt modelId="{6BD09D54-E244-4A6C-B85C-1893C5478F11}" type="sibTrans" cxnId="{7DBB391D-CBDE-435B-BBA3-523C5F5465E8}">
      <dgm:prSet/>
      <dgm:spPr/>
      <dgm:t>
        <a:bodyPr/>
        <a:lstStyle/>
        <a:p>
          <a:endParaRPr lang="ru-RU"/>
        </a:p>
      </dgm:t>
    </dgm:pt>
    <dgm:pt modelId="{2B8A9796-496C-49A8-B617-A9079963AA39}">
      <dgm:prSet phldrT="[Текст]" custT="1"/>
      <dgm:spPr>
        <a:solidFill>
          <a:srgbClr val="FFFF00">
            <a:alpha val="89804"/>
          </a:srgbClr>
        </a:solidFill>
      </dgm:spPr>
      <dgm:t>
        <a:bodyPr/>
        <a:lstStyle/>
        <a:p>
          <a:r>
            <a:rPr lang="ru-RU" sz="2000" b="1" dirty="0" smtClean="0"/>
            <a:t>Определяет богатство и культуру речи</a:t>
          </a:r>
          <a:endParaRPr lang="ru-RU" sz="2000" b="1" dirty="0"/>
        </a:p>
      </dgm:t>
    </dgm:pt>
    <dgm:pt modelId="{546C5014-9C78-460D-B54D-B5922DCB280D}" type="parTrans" cxnId="{F287645A-FDCD-4972-AC71-2A60C86E26B8}">
      <dgm:prSet/>
      <dgm:spPr/>
      <dgm:t>
        <a:bodyPr/>
        <a:lstStyle/>
        <a:p>
          <a:endParaRPr lang="ru-RU"/>
        </a:p>
      </dgm:t>
    </dgm:pt>
    <dgm:pt modelId="{B439B620-0B36-474A-AC53-591007776BE6}" type="sibTrans" cxnId="{F287645A-FDCD-4972-AC71-2A60C86E26B8}">
      <dgm:prSet/>
      <dgm:spPr/>
      <dgm:t>
        <a:bodyPr/>
        <a:lstStyle/>
        <a:p>
          <a:endParaRPr lang="ru-RU"/>
        </a:p>
      </dgm:t>
    </dgm:pt>
    <dgm:pt modelId="{7D3A1C79-397D-46FB-BB11-09087F0794A7}">
      <dgm:prSet phldrT="[Текст]" custT="1"/>
      <dgm:spPr>
        <a:solidFill>
          <a:srgbClr val="FF66CC">
            <a:alpha val="89804"/>
          </a:srgbClr>
        </a:solidFill>
      </dgm:spPr>
      <dgm:t>
        <a:bodyPr/>
        <a:lstStyle/>
        <a:p>
          <a:r>
            <a:rPr lang="ru-RU" sz="2000" b="1" dirty="0" smtClean="0"/>
            <a:t>Значительно больше активного</a:t>
          </a:r>
          <a:endParaRPr lang="ru-RU" sz="2000" b="1" dirty="0"/>
        </a:p>
      </dgm:t>
    </dgm:pt>
    <dgm:pt modelId="{11371C05-8BAC-4FE9-BCED-9F33866B2E23}" type="parTrans" cxnId="{DEF8159D-AAE9-48BC-A7AB-382AF79B473E}">
      <dgm:prSet/>
      <dgm:spPr/>
      <dgm:t>
        <a:bodyPr/>
        <a:lstStyle/>
        <a:p>
          <a:endParaRPr lang="ru-RU"/>
        </a:p>
      </dgm:t>
    </dgm:pt>
    <dgm:pt modelId="{D1D46F5E-16B5-4953-9D92-254BE9BDEF03}" type="sibTrans" cxnId="{DEF8159D-AAE9-48BC-A7AB-382AF79B473E}">
      <dgm:prSet/>
      <dgm:spPr/>
      <dgm:t>
        <a:bodyPr/>
        <a:lstStyle/>
        <a:p>
          <a:endParaRPr lang="ru-RU"/>
        </a:p>
      </dgm:t>
    </dgm:pt>
    <dgm:pt modelId="{A4D9732C-0527-4EE2-92C7-77F6EF1BB210}" type="pres">
      <dgm:prSet presAssocID="{2F3BDAA5-D12C-47E5-AC53-319D7DE407D4}" presName="hierChild1" presStyleCnt="0">
        <dgm:presLayoutVars>
          <dgm:chPref val="1"/>
          <dgm:dir/>
          <dgm:animOne val="branch"/>
          <dgm:animLvl val="lvl"/>
          <dgm:resizeHandles/>
        </dgm:presLayoutVars>
      </dgm:prSet>
      <dgm:spPr/>
      <dgm:t>
        <a:bodyPr/>
        <a:lstStyle/>
        <a:p>
          <a:endParaRPr lang="ru-RU"/>
        </a:p>
      </dgm:t>
    </dgm:pt>
    <dgm:pt modelId="{E5EE70E9-75B5-422D-A85E-B9EC51E57AB3}" type="pres">
      <dgm:prSet presAssocID="{43A63B4F-DB22-4FA4-8BD2-A69A08E5F72C}" presName="hierRoot1" presStyleCnt="0"/>
      <dgm:spPr/>
    </dgm:pt>
    <dgm:pt modelId="{AC1BDB30-2B92-4339-93AB-6CF7C27870B1}" type="pres">
      <dgm:prSet presAssocID="{43A63B4F-DB22-4FA4-8BD2-A69A08E5F72C}" presName="composite" presStyleCnt="0"/>
      <dgm:spPr/>
    </dgm:pt>
    <dgm:pt modelId="{7579F44F-91CC-4479-9BE7-6E2611762503}" type="pres">
      <dgm:prSet presAssocID="{43A63B4F-DB22-4FA4-8BD2-A69A08E5F72C}" presName="background" presStyleLbl="node0" presStyleIdx="0" presStyleCnt="1"/>
      <dgm:spPr/>
    </dgm:pt>
    <dgm:pt modelId="{D9222ADF-62C7-407C-9A16-46D914789B53}" type="pres">
      <dgm:prSet presAssocID="{43A63B4F-DB22-4FA4-8BD2-A69A08E5F72C}" presName="text" presStyleLbl="fgAcc0" presStyleIdx="0" presStyleCnt="1" custScaleX="261119" custScaleY="152617" custLinFactY="-31442" custLinFactNeighborX="2266" custLinFactNeighborY="-100000">
        <dgm:presLayoutVars>
          <dgm:chPref val="3"/>
        </dgm:presLayoutVars>
      </dgm:prSet>
      <dgm:spPr/>
      <dgm:t>
        <a:bodyPr/>
        <a:lstStyle/>
        <a:p>
          <a:endParaRPr lang="ru-RU"/>
        </a:p>
      </dgm:t>
    </dgm:pt>
    <dgm:pt modelId="{7FEF0B93-FF80-459D-9256-22BDE64EDFBC}" type="pres">
      <dgm:prSet presAssocID="{43A63B4F-DB22-4FA4-8BD2-A69A08E5F72C}" presName="hierChild2" presStyleCnt="0"/>
      <dgm:spPr/>
    </dgm:pt>
    <dgm:pt modelId="{2015A159-F284-4429-8870-0EC245E084EA}" type="pres">
      <dgm:prSet presAssocID="{9C5FB278-435A-43C0-8E66-468EC3E81E8F}" presName="Name10" presStyleLbl="parChTrans1D2" presStyleIdx="0" presStyleCnt="2"/>
      <dgm:spPr/>
      <dgm:t>
        <a:bodyPr/>
        <a:lstStyle/>
        <a:p>
          <a:endParaRPr lang="ru-RU"/>
        </a:p>
      </dgm:t>
    </dgm:pt>
    <dgm:pt modelId="{F9940DD8-135E-4A4F-ABBD-CA8E472BCAA0}" type="pres">
      <dgm:prSet presAssocID="{0CE4C003-68D2-4B9C-AC4A-5CECB623980B}" presName="hierRoot2" presStyleCnt="0"/>
      <dgm:spPr/>
    </dgm:pt>
    <dgm:pt modelId="{C6098242-886F-4DC6-A8DB-9C57C97FBF10}" type="pres">
      <dgm:prSet presAssocID="{0CE4C003-68D2-4B9C-AC4A-5CECB623980B}" presName="composite2" presStyleCnt="0"/>
      <dgm:spPr/>
    </dgm:pt>
    <dgm:pt modelId="{BA82A989-00A9-4AE5-BBC2-7CF55CCB1800}" type="pres">
      <dgm:prSet presAssocID="{0CE4C003-68D2-4B9C-AC4A-5CECB623980B}" presName="background2" presStyleLbl="node2" presStyleIdx="0" presStyleCnt="2"/>
      <dgm:spPr/>
    </dgm:pt>
    <dgm:pt modelId="{0FFF4F42-0FB6-4733-B321-43C51007EF12}" type="pres">
      <dgm:prSet presAssocID="{0CE4C003-68D2-4B9C-AC4A-5CECB623980B}" presName="text2" presStyleLbl="fgAcc2" presStyleIdx="0" presStyleCnt="2" custScaleX="183263" custScaleY="123376" custLinFactNeighborX="-6285" custLinFactNeighborY="-94031">
        <dgm:presLayoutVars>
          <dgm:chPref val="3"/>
        </dgm:presLayoutVars>
      </dgm:prSet>
      <dgm:spPr/>
      <dgm:t>
        <a:bodyPr/>
        <a:lstStyle/>
        <a:p>
          <a:endParaRPr lang="ru-RU"/>
        </a:p>
      </dgm:t>
    </dgm:pt>
    <dgm:pt modelId="{BA6AF524-EADC-4CB1-B304-28C97C76CF32}" type="pres">
      <dgm:prSet presAssocID="{0CE4C003-68D2-4B9C-AC4A-5CECB623980B}" presName="hierChild3" presStyleCnt="0"/>
      <dgm:spPr/>
    </dgm:pt>
    <dgm:pt modelId="{02A9764E-E4F8-4AF7-A7BF-CDCB9CE46763}" type="pres">
      <dgm:prSet presAssocID="{464D85D3-A70B-4068-BA01-113FA8D59DDB}" presName="Name17" presStyleLbl="parChTrans1D3" presStyleIdx="0" presStyleCnt="4"/>
      <dgm:spPr/>
      <dgm:t>
        <a:bodyPr/>
        <a:lstStyle/>
        <a:p>
          <a:endParaRPr lang="ru-RU"/>
        </a:p>
      </dgm:t>
    </dgm:pt>
    <dgm:pt modelId="{7312741B-74BF-4E99-802C-923204C88F9B}" type="pres">
      <dgm:prSet presAssocID="{F6941425-758F-4348-80DE-26B45DF9CC50}" presName="hierRoot3" presStyleCnt="0"/>
      <dgm:spPr/>
    </dgm:pt>
    <dgm:pt modelId="{9B3CC010-C2BB-4098-BC80-F21AEAA4DFB2}" type="pres">
      <dgm:prSet presAssocID="{F6941425-758F-4348-80DE-26B45DF9CC50}" presName="composite3" presStyleCnt="0"/>
      <dgm:spPr/>
    </dgm:pt>
    <dgm:pt modelId="{AB72D48A-7E37-4CE4-B924-C94E7DEB7336}" type="pres">
      <dgm:prSet presAssocID="{F6941425-758F-4348-80DE-26B45DF9CC50}" presName="background3" presStyleLbl="node3" presStyleIdx="0" presStyleCnt="4"/>
      <dgm:spPr/>
    </dgm:pt>
    <dgm:pt modelId="{3D633479-5B81-4F3A-B8FD-45A84E2CEB60}" type="pres">
      <dgm:prSet presAssocID="{F6941425-758F-4348-80DE-26B45DF9CC50}" presName="text3" presStyleLbl="fgAcc3" presStyleIdx="0" presStyleCnt="4" custScaleX="165600" custScaleY="128189" custLinFactNeighborX="583" custLinFactNeighborY="-71623">
        <dgm:presLayoutVars>
          <dgm:chPref val="3"/>
        </dgm:presLayoutVars>
      </dgm:prSet>
      <dgm:spPr/>
      <dgm:t>
        <a:bodyPr/>
        <a:lstStyle/>
        <a:p>
          <a:endParaRPr lang="ru-RU"/>
        </a:p>
      </dgm:t>
    </dgm:pt>
    <dgm:pt modelId="{A6AD17E4-ABF3-48AE-8144-A76AA2537A7B}" type="pres">
      <dgm:prSet presAssocID="{F6941425-758F-4348-80DE-26B45DF9CC50}" presName="hierChild4" presStyleCnt="0"/>
      <dgm:spPr/>
    </dgm:pt>
    <dgm:pt modelId="{351CD9B9-1D34-4D1E-94ED-A8928FC9811A}" type="pres">
      <dgm:prSet presAssocID="{546C5014-9C78-460D-B54D-B5922DCB280D}" presName="Name17" presStyleLbl="parChTrans1D3" presStyleIdx="1" presStyleCnt="4"/>
      <dgm:spPr/>
      <dgm:t>
        <a:bodyPr/>
        <a:lstStyle/>
        <a:p>
          <a:endParaRPr lang="ru-RU"/>
        </a:p>
      </dgm:t>
    </dgm:pt>
    <dgm:pt modelId="{219000BA-E31B-4094-9DE2-E6AA2D07474B}" type="pres">
      <dgm:prSet presAssocID="{2B8A9796-496C-49A8-B617-A9079963AA39}" presName="hierRoot3" presStyleCnt="0"/>
      <dgm:spPr/>
    </dgm:pt>
    <dgm:pt modelId="{6C0B3A9E-F79E-431E-A3FD-70232EAD5427}" type="pres">
      <dgm:prSet presAssocID="{2B8A9796-496C-49A8-B617-A9079963AA39}" presName="composite3" presStyleCnt="0"/>
      <dgm:spPr/>
    </dgm:pt>
    <dgm:pt modelId="{F54766F3-A040-4AE1-8224-C8D17982F6F4}" type="pres">
      <dgm:prSet presAssocID="{2B8A9796-496C-49A8-B617-A9079963AA39}" presName="background3" presStyleLbl="node3" presStyleIdx="1" presStyleCnt="4"/>
      <dgm:spPr/>
    </dgm:pt>
    <dgm:pt modelId="{6E115D9F-120A-430A-AD55-CC9A72C6C516}" type="pres">
      <dgm:prSet presAssocID="{2B8A9796-496C-49A8-B617-A9079963AA39}" presName="text3" presStyleLbl="fgAcc3" presStyleIdx="1" presStyleCnt="4" custScaleX="132221" custScaleY="126004">
        <dgm:presLayoutVars>
          <dgm:chPref val="3"/>
        </dgm:presLayoutVars>
      </dgm:prSet>
      <dgm:spPr/>
      <dgm:t>
        <a:bodyPr/>
        <a:lstStyle/>
        <a:p>
          <a:endParaRPr lang="ru-RU"/>
        </a:p>
      </dgm:t>
    </dgm:pt>
    <dgm:pt modelId="{D22325F9-34E6-4DC9-A9A2-5FE0646C7AF2}" type="pres">
      <dgm:prSet presAssocID="{2B8A9796-496C-49A8-B617-A9079963AA39}" presName="hierChild4" presStyleCnt="0"/>
      <dgm:spPr/>
    </dgm:pt>
    <dgm:pt modelId="{E23A85D8-B128-47DF-A2D3-D85C68162798}" type="pres">
      <dgm:prSet presAssocID="{9FD2C575-34AC-471B-BC23-D0DB8F82716D}" presName="Name10" presStyleLbl="parChTrans1D2" presStyleIdx="1" presStyleCnt="2"/>
      <dgm:spPr/>
      <dgm:t>
        <a:bodyPr/>
        <a:lstStyle/>
        <a:p>
          <a:endParaRPr lang="ru-RU"/>
        </a:p>
      </dgm:t>
    </dgm:pt>
    <dgm:pt modelId="{0D6E3FB2-F307-46EF-98B8-8B148C26CF4B}" type="pres">
      <dgm:prSet presAssocID="{E41F0D5B-6D27-45C7-A25F-689757C3F3C4}" presName="hierRoot2" presStyleCnt="0"/>
      <dgm:spPr/>
    </dgm:pt>
    <dgm:pt modelId="{AE795CAE-7649-4B15-8DF3-9DD40C69BCDF}" type="pres">
      <dgm:prSet presAssocID="{E41F0D5B-6D27-45C7-A25F-689757C3F3C4}" presName="composite2" presStyleCnt="0"/>
      <dgm:spPr/>
    </dgm:pt>
    <dgm:pt modelId="{D48B1868-D613-4940-8803-A7E5F17F4294}" type="pres">
      <dgm:prSet presAssocID="{E41F0D5B-6D27-45C7-A25F-689757C3F3C4}" presName="background2" presStyleLbl="node2" presStyleIdx="1" presStyleCnt="2"/>
      <dgm:spPr/>
    </dgm:pt>
    <dgm:pt modelId="{17ACF852-F494-4EB3-96AE-35252B18B848}" type="pres">
      <dgm:prSet presAssocID="{E41F0D5B-6D27-45C7-A25F-689757C3F3C4}" presName="text2" presStyleLbl="fgAcc2" presStyleIdx="1" presStyleCnt="2" custScaleX="198081" custScaleY="118130" custLinFactNeighborX="10482" custLinFactNeighborY="-71337">
        <dgm:presLayoutVars>
          <dgm:chPref val="3"/>
        </dgm:presLayoutVars>
      </dgm:prSet>
      <dgm:spPr/>
      <dgm:t>
        <a:bodyPr/>
        <a:lstStyle/>
        <a:p>
          <a:endParaRPr lang="ru-RU"/>
        </a:p>
      </dgm:t>
    </dgm:pt>
    <dgm:pt modelId="{CAFB0CCC-4D5D-4BB6-A3D0-4491457144E9}" type="pres">
      <dgm:prSet presAssocID="{E41F0D5B-6D27-45C7-A25F-689757C3F3C4}" presName="hierChild3" presStyleCnt="0"/>
      <dgm:spPr/>
    </dgm:pt>
    <dgm:pt modelId="{497209E9-312F-4FE9-9A91-E3F2F9A18967}" type="pres">
      <dgm:prSet presAssocID="{C98C44FD-CDC2-4691-99D9-1C311F0E41DD}" presName="Name17" presStyleLbl="parChTrans1D3" presStyleIdx="2" presStyleCnt="4"/>
      <dgm:spPr/>
      <dgm:t>
        <a:bodyPr/>
        <a:lstStyle/>
        <a:p>
          <a:endParaRPr lang="ru-RU"/>
        </a:p>
      </dgm:t>
    </dgm:pt>
    <dgm:pt modelId="{33B2F29B-44A1-4A1D-A27D-9B5072ACA052}" type="pres">
      <dgm:prSet presAssocID="{F4CF57E8-D584-4719-9D51-9F22438982E4}" presName="hierRoot3" presStyleCnt="0"/>
      <dgm:spPr/>
    </dgm:pt>
    <dgm:pt modelId="{05E086EB-E896-4989-B26E-73C9C2D3EB40}" type="pres">
      <dgm:prSet presAssocID="{F4CF57E8-D584-4719-9D51-9F22438982E4}" presName="composite3" presStyleCnt="0"/>
      <dgm:spPr/>
    </dgm:pt>
    <dgm:pt modelId="{F2AFD9CA-61AB-4970-A8B4-8A49BD1237A3}" type="pres">
      <dgm:prSet presAssocID="{F4CF57E8-D584-4719-9D51-9F22438982E4}" presName="background3" presStyleLbl="node3" presStyleIdx="2" presStyleCnt="4"/>
      <dgm:spPr/>
    </dgm:pt>
    <dgm:pt modelId="{ED26DEBA-5522-4AD9-AA17-D2CB26B501F7}" type="pres">
      <dgm:prSet presAssocID="{F4CF57E8-D584-4719-9D51-9F22438982E4}" presName="text3" presStyleLbl="fgAcc3" presStyleIdx="2" presStyleCnt="4" custScaleX="138725" custScaleY="87571" custLinFactNeighborX="2475" custLinFactNeighborY="-67069">
        <dgm:presLayoutVars>
          <dgm:chPref val="3"/>
        </dgm:presLayoutVars>
      </dgm:prSet>
      <dgm:spPr/>
      <dgm:t>
        <a:bodyPr/>
        <a:lstStyle/>
        <a:p>
          <a:endParaRPr lang="ru-RU"/>
        </a:p>
      </dgm:t>
    </dgm:pt>
    <dgm:pt modelId="{CC9CB4F4-4E47-40CE-A2F3-5FAC1D41012E}" type="pres">
      <dgm:prSet presAssocID="{F4CF57E8-D584-4719-9D51-9F22438982E4}" presName="hierChild4" presStyleCnt="0"/>
      <dgm:spPr/>
    </dgm:pt>
    <dgm:pt modelId="{EDE5A59A-3456-46F5-937F-4B526BE34015}" type="pres">
      <dgm:prSet presAssocID="{11371C05-8BAC-4FE9-BCED-9F33866B2E23}" presName="Name17" presStyleLbl="parChTrans1D3" presStyleIdx="3" presStyleCnt="4"/>
      <dgm:spPr/>
      <dgm:t>
        <a:bodyPr/>
        <a:lstStyle/>
        <a:p>
          <a:endParaRPr lang="ru-RU"/>
        </a:p>
      </dgm:t>
    </dgm:pt>
    <dgm:pt modelId="{4CFB89B0-A746-49AB-AB5F-73F690C7DFFA}" type="pres">
      <dgm:prSet presAssocID="{7D3A1C79-397D-46FB-BB11-09087F0794A7}" presName="hierRoot3" presStyleCnt="0"/>
      <dgm:spPr/>
    </dgm:pt>
    <dgm:pt modelId="{A6557EA3-A6E4-4FA4-A1ED-5532B8D1E5B9}" type="pres">
      <dgm:prSet presAssocID="{7D3A1C79-397D-46FB-BB11-09087F0794A7}" presName="composite3" presStyleCnt="0"/>
      <dgm:spPr/>
    </dgm:pt>
    <dgm:pt modelId="{2DB0B6B9-D7A4-4F00-B530-6A5ECF191A2F}" type="pres">
      <dgm:prSet presAssocID="{7D3A1C79-397D-46FB-BB11-09087F0794A7}" presName="background3" presStyleLbl="node3" presStyleIdx="3" presStyleCnt="4"/>
      <dgm:spPr/>
    </dgm:pt>
    <dgm:pt modelId="{0FD61F89-9D60-425B-9579-69427A44E305}" type="pres">
      <dgm:prSet presAssocID="{7D3A1C79-397D-46FB-BB11-09087F0794A7}" presName="text3" presStyleLbl="fgAcc3" presStyleIdx="3" presStyleCnt="4" custScaleX="145333">
        <dgm:presLayoutVars>
          <dgm:chPref val="3"/>
        </dgm:presLayoutVars>
      </dgm:prSet>
      <dgm:spPr/>
      <dgm:t>
        <a:bodyPr/>
        <a:lstStyle/>
        <a:p>
          <a:endParaRPr lang="ru-RU"/>
        </a:p>
      </dgm:t>
    </dgm:pt>
    <dgm:pt modelId="{3AD5D803-829A-4A02-ABB5-78D005C688A2}" type="pres">
      <dgm:prSet presAssocID="{7D3A1C79-397D-46FB-BB11-09087F0794A7}" presName="hierChild4" presStyleCnt="0"/>
      <dgm:spPr/>
    </dgm:pt>
  </dgm:ptLst>
  <dgm:cxnLst>
    <dgm:cxn modelId="{E6BA341A-59E1-4E4F-923B-F21ADB1D4A2E}" type="presOf" srcId="{E41F0D5B-6D27-45C7-A25F-689757C3F3C4}" destId="{17ACF852-F494-4EB3-96AE-35252B18B848}" srcOrd="0" destOrd="0" presId="urn:microsoft.com/office/officeart/2005/8/layout/hierarchy1"/>
    <dgm:cxn modelId="{DA1959EF-BC6E-48E5-8B6A-C0ACD62D2FD7}" type="presOf" srcId="{0CE4C003-68D2-4B9C-AC4A-5CECB623980B}" destId="{0FFF4F42-0FB6-4733-B321-43C51007EF12}" srcOrd="0" destOrd="0" presId="urn:microsoft.com/office/officeart/2005/8/layout/hierarchy1"/>
    <dgm:cxn modelId="{1672B9D2-FFE7-49E8-898B-1F0605BF1F1B}" type="presOf" srcId="{43A63B4F-DB22-4FA4-8BD2-A69A08E5F72C}" destId="{D9222ADF-62C7-407C-9A16-46D914789B53}" srcOrd="0" destOrd="0" presId="urn:microsoft.com/office/officeart/2005/8/layout/hierarchy1"/>
    <dgm:cxn modelId="{F287645A-FDCD-4972-AC71-2A60C86E26B8}" srcId="{0CE4C003-68D2-4B9C-AC4A-5CECB623980B}" destId="{2B8A9796-496C-49A8-B617-A9079963AA39}" srcOrd="1" destOrd="0" parTransId="{546C5014-9C78-460D-B54D-B5922DCB280D}" sibTransId="{B439B620-0B36-474A-AC53-591007776BE6}"/>
    <dgm:cxn modelId="{5903A934-A8FD-467D-8D94-743B142F0518}" type="presOf" srcId="{C98C44FD-CDC2-4691-99D9-1C311F0E41DD}" destId="{497209E9-312F-4FE9-9A91-E3F2F9A18967}" srcOrd="0" destOrd="0" presId="urn:microsoft.com/office/officeart/2005/8/layout/hierarchy1"/>
    <dgm:cxn modelId="{464D603C-6D7A-4DBC-8BBC-7384BD67F8F0}" type="presOf" srcId="{2B8A9796-496C-49A8-B617-A9079963AA39}" destId="{6E115D9F-120A-430A-AD55-CC9A72C6C516}" srcOrd="0" destOrd="0" presId="urn:microsoft.com/office/officeart/2005/8/layout/hierarchy1"/>
    <dgm:cxn modelId="{69178811-BC34-454B-92F1-910070EBEBEF}" type="presOf" srcId="{464D85D3-A70B-4068-BA01-113FA8D59DDB}" destId="{02A9764E-E4F8-4AF7-A7BF-CDCB9CE46763}" srcOrd="0" destOrd="0" presId="urn:microsoft.com/office/officeart/2005/8/layout/hierarchy1"/>
    <dgm:cxn modelId="{38F04EE3-992A-4A5A-8A87-85C4B0CC3DB6}" type="presOf" srcId="{9FD2C575-34AC-471B-BC23-D0DB8F82716D}" destId="{E23A85D8-B128-47DF-A2D3-D85C68162798}" srcOrd="0" destOrd="0" presId="urn:microsoft.com/office/officeart/2005/8/layout/hierarchy1"/>
    <dgm:cxn modelId="{E44918C4-D457-4550-9F4B-D3D98022488A}" type="presOf" srcId="{2F3BDAA5-D12C-47E5-AC53-319D7DE407D4}" destId="{A4D9732C-0527-4EE2-92C7-77F6EF1BB210}" srcOrd="0" destOrd="0" presId="urn:microsoft.com/office/officeart/2005/8/layout/hierarchy1"/>
    <dgm:cxn modelId="{7DBB391D-CBDE-435B-BBA3-523C5F5465E8}" srcId="{E41F0D5B-6D27-45C7-A25F-689757C3F3C4}" destId="{F4CF57E8-D584-4719-9D51-9F22438982E4}" srcOrd="0" destOrd="0" parTransId="{C98C44FD-CDC2-4691-99D9-1C311F0E41DD}" sibTransId="{6BD09D54-E244-4A6C-B85C-1893C5478F11}"/>
    <dgm:cxn modelId="{74E530EF-F6C4-4811-B002-166111A2DEE0}" srcId="{43A63B4F-DB22-4FA4-8BD2-A69A08E5F72C}" destId="{0CE4C003-68D2-4B9C-AC4A-5CECB623980B}" srcOrd="0" destOrd="0" parTransId="{9C5FB278-435A-43C0-8E66-468EC3E81E8F}" sibTransId="{A2DD7274-76DB-4E68-82CF-A513C7EC4299}"/>
    <dgm:cxn modelId="{6A7865CF-2820-44B5-A551-80E90A28FBC9}" srcId="{0CE4C003-68D2-4B9C-AC4A-5CECB623980B}" destId="{F6941425-758F-4348-80DE-26B45DF9CC50}" srcOrd="0" destOrd="0" parTransId="{464D85D3-A70B-4068-BA01-113FA8D59DDB}" sibTransId="{C6705BF5-D538-42E1-88F9-FEDA2AD4978B}"/>
    <dgm:cxn modelId="{D3CE8B5C-FD61-44CF-9AD9-981856450325}" type="presOf" srcId="{546C5014-9C78-460D-B54D-B5922DCB280D}" destId="{351CD9B9-1D34-4D1E-94ED-A8928FC9811A}" srcOrd="0" destOrd="0" presId="urn:microsoft.com/office/officeart/2005/8/layout/hierarchy1"/>
    <dgm:cxn modelId="{F8CECBBF-95F5-4C08-914B-F6D4117EEA10}" type="presOf" srcId="{F4CF57E8-D584-4719-9D51-9F22438982E4}" destId="{ED26DEBA-5522-4AD9-AA17-D2CB26B501F7}" srcOrd="0" destOrd="0" presId="urn:microsoft.com/office/officeart/2005/8/layout/hierarchy1"/>
    <dgm:cxn modelId="{0BEA3EBD-472D-46DC-BEB7-FB0274ABBB04}" type="presOf" srcId="{9C5FB278-435A-43C0-8E66-468EC3E81E8F}" destId="{2015A159-F284-4429-8870-0EC245E084EA}" srcOrd="0" destOrd="0" presId="urn:microsoft.com/office/officeart/2005/8/layout/hierarchy1"/>
    <dgm:cxn modelId="{5D2543F0-73DA-4D54-994B-495CB83AF1FA}" type="presOf" srcId="{11371C05-8BAC-4FE9-BCED-9F33866B2E23}" destId="{EDE5A59A-3456-46F5-937F-4B526BE34015}" srcOrd="0" destOrd="0" presId="urn:microsoft.com/office/officeart/2005/8/layout/hierarchy1"/>
    <dgm:cxn modelId="{3CC5DDA4-2185-4B22-B4D7-F5CC13CC56EC}" srcId="{2F3BDAA5-D12C-47E5-AC53-319D7DE407D4}" destId="{43A63B4F-DB22-4FA4-8BD2-A69A08E5F72C}" srcOrd="0" destOrd="0" parTransId="{6032376A-5ADC-4B32-AFC0-3F450E96A204}" sibTransId="{D52F8ACF-1B49-4181-A293-6FD08F2E8CFC}"/>
    <dgm:cxn modelId="{E5B43EEB-8B5C-4ECF-AC71-C875A370602C}" type="presOf" srcId="{7D3A1C79-397D-46FB-BB11-09087F0794A7}" destId="{0FD61F89-9D60-425B-9579-69427A44E305}" srcOrd="0" destOrd="0" presId="urn:microsoft.com/office/officeart/2005/8/layout/hierarchy1"/>
    <dgm:cxn modelId="{3E02FACF-F47B-40A9-83E6-E8010964E7C4}" type="presOf" srcId="{F6941425-758F-4348-80DE-26B45DF9CC50}" destId="{3D633479-5B81-4F3A-B8FD-45A84E2CEB60}" srcOrd="0" destOrd="0" presId="urn:microsoft.com/office/officeart/2005/8/layout/hierarchy1"/>
    <dgm:cxn modelId="{DEF8159D-AAE9-48BC-A7AB-382AF79B473E}" srcId="{E41F0D5B-6D27-45C7-A25F-689757C3F3C4}" destId="{7D3A1C79-397D-46FB-BB11-09087F0794A7}" srcOrd="1" destOrd="0" parTransId="{11371C05-8BAC-4FE9-BCED-9F33866B2E23}" sibTransId="{D1D46F5E-16B5-4953-9D92-254BE9BDEF03}"/>
    <dgm:cxn modelId="{EF99E7CF-AD80-4347-A41E-E0CF96541141}" srcId="{43A63B4F-DB22-4FA4-8BD2-A69A08E5F72C}" destId="{E41F0D5B-6D27-45C7-A25F-689757C3F3C4}" srcOrd="1" destOrd="0" parTransId="{9FD2C575-34AC-471B-BC23-D0DB8F82716D}" sibTransId="{63C84AC5-A138-4E7A-8547-D4317B573B28}"/>
    <dgm:cxn modelId="{5CB9CEC2-F651-4DEF-876E-8DE4EB78F4A5}" type="presParOf" srcId="{A4D9732C-0527-4EE2-92C7-77F6EF1BB210}" destId="{E5EE70E9-75B5-422D-A85E-B9EC51E57AB3}" srcOrd="0" destOrd="0" presId="urn:microsoft.com/office/officeart/2005/8/layout/hierarchy1"/>
    <dgm:cxn modelId="{E8859CDF-09B3-45E2-9C6A-CA87CA191285}" type="presParOf" srcId="{E5EE70E9-75B5-422D-A85E-B9EC51E57AB3}" destId="{AC1BDB30-2B92-4339-93AB-6CF7C27870B1}" srcOrd="0" destOrd="0" presId="urn:microsoft.com/office/officeart/2005/8/layout/hierarchy1"/>
    <dgm:cxn modelId="{3AA9A76E-6FD1-484A-8FB5-3FAC0CC6F27B}" type="presParOf" srcId="{AC1BDB30-2B92-4339-93AB-6CF7C27870B1}" destId="{7579F44F-91CC-4479-9BE7-6E2611762503}" srcOrd="0" destOrd="0" presId="urn:microsoft.com/office/officeart/2005/8/layout/hierarchy1"/>
    <dgm:cxn modelId="{E9EC1C52-33C8-4269-B2D6-AFA982DAE1E5}" type="presParOf" srcId="{AC1BDB30-2B92-4339-93AB-6CF7C27870B1}" destId="{D9222ADF-62C7-407C-9A16-46D914789B53}" srcOrd="1" destOrd="0" presId="urn:microsoft.com/office/officeart/2005/8/layout/hierarchy1"/>
    <dgm:cxn modelId="{F0F7AA3F-640D-4AF9-B9AF-03FC96E62CDA}" type="presParOf" srcId="{E5EE70E9-75B5-422D-A85E-B9EC51E57AB3}" destId="{7FEF0B93-FF80-459D-9256-22BDE64EDFBC}" srcOrd="1" destOrd="0" presId="urn:microsoft.com/office/officeart/2005/8/layout/hierarchy1"/>
    <dgm:cxn modelId="{574567B3-5FDF-462D-BFCA-BE0D5ACFD1CC}" type="presParOf" srcId="{7FEF0B93-FF80-459D-9256-22BDE64EDFBC}" destId="{2015A159-F284-4429-8870-0EC245E084EA}" srcOrd="0" destOrd="0" presId="urn:microsoft.com/office/officeart/2005/8/layout/hierarchy1"/>
    <dgm:cxn modelId="{9BE391D0-60D6-43AB-A7C9-543F9EAADA8B}" type="presParOf" srcId="{7FEF0B93-FF80-459D-9256-22BDE64EDFBC}" destId="{F9940DD8-135E-4A4F-ABBD-CA8E472BCAA0}" srcOrd="1" destOrd="0" presId="urn:microsoft.com/office/officeart/2005/8/layout/hierarchy1"/>
    <dgm:cxn modelId="{28442A33-EE83-4E2C-9BCA-6C8454DB68A3}" type="presParOf" srcId="{F9940DD8-135E-4A4F-ABBD-CA8E472BCAA0}" destId="{C6098242-886F-4DC6-A8DB-9C57C97FBF10}" srcOrd="0" destOrd="0" presId="urn:microsoft.com/office/officeart/2005/8/layout/hierarchy1"/>
    <dgm:cxn modelId="{F752D31C-EC33-4F6F-BCA2-711604CC361E}" type="presParOf" srcId="{C6098242-886F-4DC6-A8DB-9C57C97FBF10}" destId="{BA82A989-00A9-4AE5-BBC2-7CF55CCB1800}" srcOrd="0" destOrd="0" presId="urn:microsoft.com/office/officeart/2005/8/layout/hierarchy1"/>
    <dgm:cxn modelId="{5A56F72B-2ECF-4845-A217-7C0E75EE3372}" type="presParOf" srcId="{C6098242-886F-4DC6-A8DB-9C57C97FBF10}" destId="{0FFF4F42-0FB6-4733-B321-43C51007EF12}" srcOrd="1" destOrd="0" presId="urn:microsoft.com/office/officeart/2005/8/layout/hierarchy1"/>
    <dgm:cxn modelId="{2D48E5C5-A3F5-4077-B5EA-A90E21D302D9}" type="presParOf" srcId="{F9940DD8-135E-4A4F-ABBD-CA8E472BCAA0}" destId="{BA6AF524-EADC-4CB1-B304-28C97C76CF32}" srcOrd="1" destOrd="0" presId="urn:microsoft.com/office/officeart/2005/8/layout/hierarchy1"/>
    <dgm:cxn modelId="{99F8E6E8-2B91-46A9-87F9-32E1140B5CF1}" type="presParOf" srcId="{BA6AF524-EADC-4CB1-B304-28C97C76CF32}" destId="{02A9764E-E4F8-4AF7-A7BF-CDCB9CE46763}" srcOrd="0" destOrd="0" presId="urn:microsoft.com/office/officeart/2005/8/layout/hierarchy1"/>
    <dgm:cxn modelId="{D22CC0C3-F8AF-4924-8D73-9866057E5A92}" type="presParOf" srcId="{BA6AF524-EADC-4CB1-B304-28C97C76CF32}" destId="{7312741B-74BF-4E99-802C-923204C88F9B}" srcOrd="1" destOrd="0" presId="urn:microsoft.com/office/officeart/2005/8/layout/hierarchy1"/>
    <dgm:cxn modelId="{0A620A62-4E37-4594-8C56-7FC305BA124D}" type="presParOf" srcId="{7312741B-74BF-4E99-802C-923204C88F9B}" destId="{9B3CC010-C2BB-4098-BC80-F21AEAA4DFB2}" srcOrd="0" destOrd="0" presId="urn:microsoft.com/office/officeart/2005/8/layout/hierarchy1"/>
    <dgm:cxn modelId="{0892E2C3-2DD4-49A6-ADE1-DCEC27BEF69B}" type="presParOf" srcId="{9B3CC010-C2BB-4098-BC80-F21AEAA4DFB2}" destId="{AB72D48A-7E37-4CE4-B924-C94E7DEB7336}" srcOrd="0" destOrd="0" presId="urn:microsoft.com/office/officeart/2005/8/layout/hierarchy1"/>
    <dgm:cxn modelId="{730B00EC-7385-4B65-BA54-C1FE23F6276E}" type="presParOf" srcId="{9B3CC010-C2BB-4098-BC80-F21AEAA4DFB2}" destId="{3D633479-5B81-4F3A-B8FD-45A84E2CEB60}" srcOrd="1" destOrd="0" presId="urn:microsoft.com/office/officeart/2005/8/layout/hierarchy1"/>
    <dgm:cxn modelId="{89368431-2184-469E-A5DD-74BDDE781651}" type="presParOf" srcId="{7312741B-74BF-4E99-802C-923204C88F9B}" destId="{A6AD17E4-ABF3-48AE-8144-A76AA2537A7B}" srcOrd="1" destOrd="0" presId="urn:microsoft.com/office/officeart/2005/8/layout/hierarchy1"/>
    <dgm:cxn modelId="{A4931ED2-1F9A-4714-BD34-369A135A1B13}" type="presParOf" srcId="{BA6AF524-EADC-4CB1-B304-28C97C76CF32}" destId="{351CD9B9-1D34-4D1E-94ED-A8928FC9811A}" srcOrd="2" destOrd="0" presId="urn:microsoft.com/office/officeart/2005/8/layout/hierarchy1"/>
    <dgm:cxn modelId="{F60DB298-063F-4143-AB1F-3D519EF6A1EC}" type="presParOf" srcId="{BA6AF524-EADC-4CB1-B304-28C97C76CF32}" destId="{219000BA-E31B-4094-9DE2-E6AA2D07474B}" srcOrd="3" destOrd="0" presId="urn:microsoft.com/office/officeart/2005/8/layout/hierarchy1"/>
    <dgm:cxn modelId="{C7A7D5F1-5D9D-4E17-B093-D904F738FE8B}" type="presParOf" srcId="{219000BA-E31B-4094-9DE2-E6AA2D07474B}" destId="{6C0B3A9E-F79E-431E-A3FD-70232EAD5427}" srcOrd="0" destOrd="0" presId="urn:microsoft.com/office/officeart/2005/8/layout/hierarchy1"/>
    <dgm:cxn modelId="{3AE823C6-3B86-4C40-B90F-1271315D9687}" type="presParOf" srcId="{6C0B3A9E-F79E-431E-A3FD-70232EAD5427}" destId="{F54766F3-A040-4AE1-8224-C8D17982F6F4}" srcOrd="0" destOrd="0" presId="urn:microsoft.com/office/officeart/2005/8/layout/hierarchy1"/>
    <dgm:cxn modelId="{A3824545-8BE4-43DF-8027-3406777EE386}" type="presParOf" srcId="{6C0B3A9E-F79E-431E-A3FD-70232EAD5427}" destId="{6E115D9F-120A-430A-AD55-CC9A72C6C516}" srcOrd="1" destOrd="0" presId="urn:microsoft.com/office/officeart/2005/8/layout/hierarchy1"/>
    <dgm:cxn modelId="{EB9AF559-3B8B-42F2-B4C4-43963660D689}" type="presParOf" srcId="{219000BA-E31B-4094-9DE2-E6AA2D07474B}" destId="{D22325F9-34E6-4DC9-A9A2-5FE0646C7AF2}" srcOrd="1" destOrd="0" presId="urn:microsoft.com/office/officeart/2005/8/layout/hierarchy1"/>
    <dgm:cxn modelId="{AFCAED56-C98E-4AA8-94FA-E233A4914F27}" type="presParOf" srcId="{7FEF0B93-FF80-459D-9256-22BDE64EDFBC}" destId="{E23A85D8-B128-47DF-A2D3-D85C68162798}" srcOrd="2" destOrd="0" presId="urn:microsoft.com/office/officeart/2005/8/layout/hierarchy1"/>
    <dgm:cxn modelId="{172A44CD-1CDF-4F64-A9F2-C53571797140}" type="presParOf" srcId="{7FEF0B93-FF80-459D-9256-22BDE64EDFBC}" destId="{0D6E3FB2-F307-46EF-98B8-8B148C26CF4B}" srcOrd="3" destOrd="0" presId="urn:microsoft.com/office/officeart/2005/8/layout/hierarchy1"/>
    <dgm:cxn modelId="{AABAAAB2-5CAF-4DB3-B634-B800C7779F32}" type="presParOf" srcId="{0D6E3FB2-F307-46EF-98B8-8B148C26CF4B}" destId="{AE795CAE-7649-4B15-8DF3-9DD40C69BCDF}" srcOrd="0" destOrd="0" presId="urn:microsoft.com/office/officeart/2005/8/layout/hierarchy1"/>
    <dgm:cxn modelId="{5D439DD7-6E8D-4F16-97D9-0E6D77933882}" type="presParOf" srcId="{AE795CAE-7649-4B15-8DF3-9DD40C69BCDF}" destId="{D48B1868-D613-4940-8803-A7E5F17F4294}" srcOrd="0" destOrd="0" presId="urn:microsoft.com/office/officeart/2005/8/layout/hierarchy1"/>
    <dgm:cxn modelId="{F56CF04A-0EC3-4A5E-9B6F-07D01AB8E453}" type="presParOf" srcId="{AE795CAE-7649-4B15-8DF3-9DD40C69BCDF}" destId="{17ACF852-F494-4EB3-96AE-35252B18B848}" srcOrd="1" destOrd="0" presId="urn:microsoft.com/office/officeart/2005/8/layout/hierarchy1"/>
    <dgm:cxn modelId="{8C35561C-0E76-4DD9-9CAC-7885F27C8572}" type="presParOf" srcId="{0D6E3FB2-F307-46EF-98B8-8B148C26CF4B}" destId="{CAFB0CCC-4D5D-4BB6-A3D0-4491457144E9}" srcOrd="1" destOrd="0" presId="urn:microsoft.com/office/officeart/2005/8/layout/hierarchy1"/>
    <dgm:cxn modelId="{23B99494-9A5F-422E-8806-3815E9183C7C}" type="presParOf" srcId="{CAFB0CCC-4D5D-4BB6-A3D0-4491457144E9}" destId="{497209E9-312F-4FE9-9A91-E3F2F9A18967}" srcOrd="0" destOrd="0" presId="urn:microsoft.com/office/officeart/2005/8/layout/hierarchy1"/>
    <dgm:cxn modelId="{B71DDAC5-699C-43E3-AC63-9B64672D592F}" type="presParOf" srcId="{CAFB0CCC-4D5D-4BB6-A3D0-4491457144E9}" destId="{33B2F29B-44A1-4A1D-A27D-9B5072ACA052}" srcOrd="1" destOrd="0" presId="urn:microsoft.com/office/officeart/2005/8/layout/hierarchy1"/>
    <dgm:cxn modelId="{EE1D38D2-EA5A-4D70-9790-FAD1FB936313}" type="presParOf" srcId="{33B2F29B-44A1-4A1D-A27D-9B5072ACA052}" destId="{05E086EB-E896-4989-B26E-73C9C2D3EB40}" srcOrd="0" destOrd="0" presId="urn:microsoft.com/office/officeart/2005/8/layout/hierarchy1"/>
    <dgm:cxn modelId="{59C01FE3-937E-43C0-AE5D-7C4E1A2A631A}" type="presParOf" srcId="{05E086EB-E896-4989-B26E-73C9C2D3EB40}" destId="{F2AFD9CA-61AB-4970-A8B4-8A49BD1237A3}" srcOrd="0" destOrd="0" presId="urn:microsoft.com/office/officeart/2005/8/layout/hierarchy1"/>
    <dgm:cxn modelId="{B7F4B66E-EB9F-47D0-9BD0-C43754181CE9}" type="presParOf" srcId="{05E086EB-E896-4989-B26E-73C9C2D3EB40}" destId="{ED26DEBA-5522-4AD9-AA17-D2CB26B501F7}" srcOrd="1" destOrd="0" presId="urn:microsoft.com/office/officeart/2005/8/layout/hierarchy1"/>
    <dgm:cxn modelId="{B9CA0A7F-3556-4A4D-9C11-8B7936AF76C0}" type="presParOf" srcId="{33B2F29B-44A1-4A1D-A27D-9B5072ACA052}" destId="{CC9CB4F4-4E47-40CE-A2F3-5FAC1D41012E}" srcOrd="1" destOrd="0" presId="urn:microsoft.com/office/officeart/2005/8/layout/hierarchy1"/>
    <dgm:cxn modelId="{CBD8D7ED-7A30-4E9E-9F7A-1190F57A7512}" type="presParOf" srcId="{CAFB0CCC-4D5D-4BB6-A3D0-4491457144E9}" destId="{EDE5A59A-3456-46F5-937F-4B526BE34015}" srcOrd="2" destOrd="0" presId="urn:microsoft.com/office/officeart/2005/8/layout/hierarchy1"/>
    <dgm:cxn modelId="{14A3F6FE-5D18-489B-BB76-A92D002AD2FF}" type="presParOf" srcId="{CAFB0CCC-4D5D-4BB6-A3D0-4491457144E9}" destId="{4CFB89B0-A746-49AB-AB5F-73F690C7DFFA}" srcOrd="3" destOrd="0" presId="urn:microsoft.com/office/officeart/2005/8/layout/hierarchy1"/>
    <dgm:cxn modelId="{D6695913-6F63-418A-B1FF-9F91553EA8E1}" type="presParOf" srcId="{4CFB89B0-A746-49AB-AB5F-73F690C7DFFA}" destId="{A6557EA3-A6E4-4FA4-A1ED-5532B8D1E5B9}" srcOrd="0" destOrd="0" presId="urn:microsoft.com/office/officeart/2005/8/layout/hierarchy1"/>
    <dgm:cxn modelId="{08BDF501-1DCA-4E38-A8F4-E95B7D5CC76E}" type="presParOf" srcId="{A6557EA3-A6E4-4FA4-A1ED-5532B8D1E5B9}" destId="{2DB0B6B9-D7A4-4F00-B530-6A5ECF191A2F}" srcOrd="0" destOrd="0" presId="urn:microsoft.com/office/officeart/2005/8/layout/hierarchy1"/>
    <dgm:cxn modelId="{2433D8C4-A061-40BF-B84E-DE2B8B30D171}" type="presParOf" srcId="{A6557EA3-A6E4-4FA4-A1ED-5532B8D1E5B9}" destId="{0FD61F89-9D60-425B-9579-69427A44E305}" srcOrd="1" destOrd="0" presId="urn:microsoft.com/office/officeart/2005/8/layout/hierarchy1"/>
    <dgm:cxn modelId="{465CDC86-4C88-4BD7-A3E3-75E36A982C3F}" type="presParOf" srcId="{4CFB89B0-A746-49AB-AB5F-73F690C7DFFA}" destId="{3AD5D803-829A-4A02-ABB5-78D005C688A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C90A66AE-81F5-474A-B74B-EE41E9320F19}" type="datetimeFigureOut">
              <a:rPr lang="uk-UA" smtClean="0"/>
              <a:t>09.01.2017</a:t>
            </a:fld>
            <a:endParaRPr lang="uk-UA"/>
          </a:p>
        </p:txBody>
      </p:sp>
      <p:sp>
        <p:nvSpPr>
          <p:cNvPr id="17" name="Нижний колонтитул 16"/>
          <p:cNvSpPr>
            <a:spLocks noGrp="1"/>
          </p:cNvSpPr>
          <p:nvPr>
            <p:ph type="ftr" sz="quarter" idx="11"/>
          </p:nvPr>
        </p:nvSpPr>
        <p:spPr/>
        <p:txBody>
          <a:bodyPr/>
          <a:lstStyle/>
          <a:p>
            <a:endParaRPr lang="uk-UA"/>
          </a:p>
        </p:txBody>
      </p:sp>
      <p:sp>
        <p:nvSpPr>
          <p:cNvPr id="29" name="Номер слайда 28"/>
          <p:cNvSpPr>
            <a:spLocks noGrp="1"/>
          </p:cNvSpPr>
          <p:nvPr>
            <p:ph type="sldNum" sz="quarter" idx="12"/>
          </p:nvPr>
        </p:nvSpPr>
        <p:spPr/>
        <p:txBody>
          <a:bodyPr/>
          <a:lstStyle/>
          <a:p>
            <a:fld id="{764F593F-0D5B-4CF0-BEE2-6583C73E7271}" type="slidenum">
              <a:rPr lang="uk-UA" smtClean="0"/>
              <a:t>‹#›</a:t>
            </a:fld>
            <a:endParaRPr lang="uk-UA"/>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90A66AE-81F5-474A-B74B-EE41E9320F19}" type="datetimeFigureOut">
              <a:rPr lang="uk-UA" smtClean="0"/>
              <a:t>09.01.2017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90A66AE-81F5-474A-B74B-EE41E9320F19}" type="datetimeFigureOut">
              <a:rPr lang="uk-UA" smtClean="0"/>
              <a:t>09.01.2017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90A66AE-81F5-474A-B74B-EE41E9320F19}" type="datetimeFigureOut">
              <a:rPr lang="uk-UA" smtClean="0"/>
              <a:t>09.01.2017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C90A66AE-81F5-474A-B74B-EE41E9320F19}" type="datetimeFigureOut">
              <a:rPr lang="uk-UA" smtClean="0"/>
              <a:t>09.01.2017</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a:xfrm>
            <a:off x="7924800" y="6416675"/>
            <a:ext cx="762000" cy="365125"/>
          </a:xfrm>
        </p:spPr>
        <p:txBody>
          <a:bodyPr/>
          <a:lstStyle/>
          <a:p>
            <a:fld id="{764F593F-0D5B-4CF0-BEE2-6583C73E7271}"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90A66AE-81F5-474A-B74B-EE41E9320F19}" type="datetimeFigureOut">
              <a:rPr lang="uk-UA" smtClean="0"/>
              <a:t>09.01.2017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C90A66AE-81F5-474A-B74B-EE41E9320F19}" type="datetimeFigureOut">
              <a:rPr lang="uk-UA" smtClean="0"/>
              <a:t>09.01.2017</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C90A66AE-81F5-474A-B74B-EE41E9320F19}" type="datetimeFigureOut">
              <a:rPr lang="uk-UA" smtClean="0"/>
              <a:t>09.01.2017</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90A66AE-81F5-474A-B74B-EE41E9320F19}" type="datetimeFigureOut">
              <a:rPr lang="uk-UA" smtClean="0"/>
              <a:t>09.01.2017</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90A66AE-81F5-474A-B74B-EE41E9320F19}" type="datetimeFigureOut">
              <a:rPr lang="uk-UA" smtClean="0"/>
              <a:t>09.01.2017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C90A66AE-81F5-474A-B74B-EE41E9320F19}" type="datetimeFigureOut">
              <a:rPr lang="uk-UA" smtClean="0"/>
              <a:t>09.01.2017</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90A66AE-81F5-474A-B74B-EE41E9320F19}" type="datetimeFigureOut">
              <a:rPr lang="uk-UA" smtClean="0"/>
              <a:t>09.01.2017</a:t>
            </a:fld>
            <a:endParaRPr lang="uk-UA"/>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uk-UA"/>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64F593F-0D5B-4CF0-BEE2-6583C73E7271}" type="slidenum">
              <a:rPr lang="uk-UA" smtClean="0"/>
              <a:t>‹#›</a:t>
            </a:fld>
            <a:endParaRPr lang="uk-U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8.pn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332656"/>
            <a:ext cx="8229600" cy="1008112"/>
          </a:xfrm>
        </p:spPr>
        <p:txBody>
          <a:bodyPr>
            <a:normAutofit fontScale="90000"/>
          </a:bodyPr>
          <a:lstStyle/>
          <a:p>
            <a:r>
              <a:rPr lang="ru-RU" sz="3100" dirty="0" smtClean="0"/>
              <a:t/>
            </a:r>
            <a:br>
              <a:rPr lang="ru-RU" sz="3100" dirty="0" smtClean="0"/>
            </a:br>
            <a:endParaRPr lang="ru-RU" dirty="0"/>
          </a:p>
        </p:txBody>
      </p:sp>
      <p:sp>
        <p:nvSpPr>
          <p:cNvPr id="3" name="Подзаголовок 2"/>
          <p:cNvSpPr>
            <a:spLocks noGrp="1"/>
          </p:cNvSpPr>
          <p:nvPr>
            <p:ph type="subTitle" idx="1"/>
          </p:nvPr>
        </p:nvSpPr>
        <p:spPr>
          <a:xfrm>
            <a:off x="1619672" y="4797152"/>
            <a:ext cx="6400800" cy="1752600"/>
          </a:xfrm>
        </p:spPr>
        <p:txBody>
          <a:bodyPr>
            <a:normAutofit/>
          </a:bodyPr>
          <a:lstStyle/>
          <a:p>
            <a:r>
              <a:rPr lang="ru-RU" sz="2000" b="1" dirty="0" smtClean="0">
                <a:solidFill>
                  <a:srgbClr val="800080"/>
                </a:solidFill>
                <a:latin typeface="+mj-lt"/>
              </a:rPr>
              <a:t>Подготовила: </a:t>
            </a:r>
            <a:r>
              <a:rPr lang="ru-RU" sz="2000" b="1" dirty="0" err="1" smtClean="0">
                <a:solidFill>
                  <a:srgbClr val="800080"/>
                </a:solidFill>
                <a:latin typeface="+mj-lt"/>
              </a:rPr>
              <a:t>Мингулина</a:t>
            </a:r>
            <a:r>
              <a:rPr lang="ru-RU" sz="2000" b="1" dirty="0" smtClean="0">
                <a:solidFill>
                  <a:srgbClr val="800080"/>
                </a:solidFill>
                <a:latin typeface="+mj-lt"/>
              </a:rPr>
              <a:t> М.П., </a:t>
            </a:r>
          </a:p>
          <a:p>
            <a:r>
              <a:rPr lang="ru-RU" sz="2000" b="1" dirty="0" smtClean="0">
                <a:solidFill>
                  <a:srgbClr val="800080"/>
                </a:solidFill>
                <a:latin typeface="+mj-lt"/>
              </a:rPr>
              <a:t>учитель-логопед МБ ДОУ «Детский сад №186»</a:t>
            </a:r>
          </a:p>
          <a:p>
            <a:endParaRPr lang="ru-RU" dirty="0" smtClean="0"/>
          </a:p>
          <a:p>
            <a:r>
              <a:rPr lang="ru-RU" sz="2000" b="1" dirty="0" err="1">
                <a:solidFill>
                  <a:schemeClr val="accent5">
                    <a:lumMod val="75000"/>
                  </a:schemeClr>
                </a:solidFill>
              </a:rPr>
              <a:t>г</a:t>
            </a:r>
            <a:r>
              <a:rPr lang="ru-RU" sz="2000" b="1" dirty="0" err="1" smtClean="0">
                <a:solidFill>
                  <a:schemeClr val="accent5">
                    <a:lumMod val="75000"/>
                  </a:schemeClr>
                </a:solidFill>
              </a:rPr>
              <a:t>.Новокузнецк</a:t>
            </a:r>
            <a:endParaRPr lang="ru-RU" sz="2000" b="1" dirty="0">
              <a:solidFill>
                <a:schemeClr val="accent5">
                  <a:lumMod val="75000"/>
                </a:schemeClr>
              </a:solidFill>
            </a:endParaRPr>
          </a:p>
        </p:txBody>
      </p:sp>
      <p:sp>
        <p:nvSpPr>
          <p:cNvPr id="4" name="Прямоугольник 3"/>
          <p:cNvSpPr/>
          <p:nvPr/>
        </p:nvSpPr>
        <p:spPr>
          <a:xfrm>
            <a:off x="136104" y="1124744"/>
            <a:ext cx="8712968" cy="3108543"/>
          </a:xfrm>
          <a:prstGeom prst="rect">
            <a:avLst/>
          </a:prstGeom>
        </p:spPr>
        <p:txBody>
          <a:bodyPr wrap="square">
            <a:spAutoFit/>
          </a:bodyPr>
          <a:lstStyle/>
          <a:p>
            <a:pPr algn="ctr"/>
            <a:r>
              <a:rPr lang="ru-RU" sz="2400" b="1" cap="all" dirty="0" smtClean="0">
                <a:ln w="6350">
                  <a:noFill/>
                </a:ln>
                <a:solidFill>
                  <a:srgbClr val="00B0F0"/>
                </a:solidFill>
                <a:effectLst>
                  <a:outerShdw blurRad="127000" dist="200000" dir="2700000" algn="tl" rotWithShape="0">
                    <a:srgbClr val="000000">
                      <a:alpha val="30000"/>
                    </a:srgbClr>
                  </a:outerShdw>
                </a:effectLst>
                <a:latin typeface="Arial"/>
              </a:rPr>
              <a:t>Интеграция образовательных областей </a:t>
            </a:r>
            <a:r>
              <a:rPr lang="ru-RU" sz="2800" b="1" cap="all" dirty="0" smtClean="0">
                <a:ln w="6350">
                  <a:noFill/>
                </a:ln>
                <a:solidFill>
                  <a:srgbClr val="00B0F0"/>
                </a:solidFill>
                <a:effectLst>
                  <a:outerShdw blurRad="127000" dist="200000" dir="2700000" algn="tl" rotWithShape="0">
                    <a:srgbClr val="000000">
                      <a:alpha val="30000"/>
                    </a:srgbClr>
                  </a:outerShdw>
                </a:effectLst>
                <a:latin typeface="Arial"/>
              </a:rPr>
              <a:t>«речевое развитие» </a:t>
            </a:r>
            <a:r>
              <a:rPr lang="ru-RU" sz="3200" b="1" cap="all" dirty="0" smtClean="0">
                <a:ln w="6350">
                  <a:noFill/>
                </a:ln>
                <a:solidFill>
                  <a:srgbClr val="00B0F0"/>
                </a:solidFill>
                <a:effectLst>
                  <a:outerShdw blurRad="127000" dist="200000" dir="2700000" algn="tl" rotWithShape="0">
                    <a:srgbClr val="000000">
                      <a:alpha val="30000"/>
                    </a:srgbClr>
                  </a:outerShdw>
                </a:effectLst>
                <a:latin typeface="Arial"/>
              </a:rPr>
              <a:t>и </a:t>
            </a:r>
            <a:endParaRPr lang="en-US" sz="3200" b="1" cap="all" dirty="0" smtClean="0">
              <a:ln w="6350">
                <a:noFill/>
              </a:ln>
              <a:solidFill>
                <a:srgbClr val="00B0F0"/>
              </a:solidFill>
              <a:effectLst>
                <a:outerShdw blurRad="127000" dist="200000" dir="2700000" algn="tl" rotWithShape="0">
                  <a:srgbClr val="000000">
                    <a:alpha val="30000"/>
                  </a:srgbClr>
                </a:outerShdw>
              </a:effectLst>
              <a:latin typeface="Arial"/>
            </a:endParaRPr>
          </a:p>
          <a:p>
            <a:pPr algn="ctr"/>
            <a:r>
              <a:rPr lang="ru-RU" sz="2800" b="1" cap="all" dirty="0" smtClean="0">
                <a:ln w="6350">
                  <a:noFill/>
                </a:ln>
                <a:solidFill>
                  <a:srgbClr val="00B0F0"/>
                </a:solidFill>
                <a:effectLst>
                  <a:outerShdw blurRad="127000" dist="200000" dir="2700000" algn="tl" rotWithShape="0">
                    <a:srgbClr val="000000">
                      <a:alpha val="30000"/>
                    </a:srgbClr>
                  </a:outerShdw>
                </a:effectLst>
                <a:latin typeface="Arial"/>
              </a:rPr>
              <a:t>«коррекционная логопедическая работа» </a:t>
            </a:r>
          </a:p>
          <a:p>
            <a:pPr algn="ctr"/>
            <a:r>
              <a:rPr lang="ru-RU" sz="2800" b="1" cap="all" dirty="0" smtClean="0">
                <a:ln w="6350">
                  <a:noFill/>
                </a:ln>
                <a:solidFill>
                  <a:srgbClr val="00B0F0"/>
                </a:solidFill>
                <a:effectLst>
                  <a:outerShdw blurRad="127000" dist="200000" dir="2700000" algn="tl" rotWithShape="0">
                    <a:srgbClr val="000000">
                      <a:alpha val="30000"/>
                    </a:srgbClr>
                  </a:outerShdw>
                </a:effectLst>
                <a:latin typeface="Arial"/>
              </a:rPr>
              <a:t>при формировании </a:t>
            </a:r>
          </a:p>
          <a:p>
            <a:pPr algn="ctr"/>
            <a:r>
              <a:rPr lang="ru-RU" sz="2800" b="1" cap="all" dirty="0" smtClean="0">
                <a:ln w="6350">
                  <a:noFill/>
                </a:ln>
                <a:solidFill>
                  <a:srgbClr val="00B0F0"/>
                </a:solidFill>
                <a:effectLst>
                  <a:outerShdw blurRad="127000" dist="200000" dir="2700000" algn="tl" rotWithShape="0">
                    <a:srgbClr val="000000">
                      <a:alpha val="30000"/>
                    </a:srgbClr>
                  </a:outerShdw>
                </a:effectLst>
                <a:latin typeface="Arial"/>
              </a:rPr>
              <a:t>лексической стороны речи </a:t>
            </a:r>
          </a:p>
          <a:p>
            <a:pPr algn="ctr"/>
            <a:r>
              <a:rPr lang="ru-RU" sz="2800" b="1" cap="all" dirty="0" smtClean="0">
                <a:ln w="6350">
                  <a:noFill/>
                </a:ln>
                <a:solidFill>
                  <a:srgbClr val="00B0F0"/>
                </a:solidFill>
                <a:effectLst>
                  <a:outerShdw blurRad="127000" dist="200000" dir="2700000" algn="tl" rotWithShape="0">
                    <a:srgbClr val="000000">
                      <a:alpha val="30000"/>
                    </a:srgbClr>
                  </a:outerShdw>
                </a:effectLst>
                <a:latin typeface="Arial"/>
              </a:rPr>
              <a:t>у дошкольников с </a:t>
            </a:r>
            <a:r>
              <a:rPr lang="ru-RU" sz="2800" b="1" cap="all" dirty="0" err="1" smtClean="0">
                <a:ln w="6350">
                  <a:noFill/>
                </a:ln>
                <a:solidFill>
                  <a:srgbClr val="00B0F0"/>
                </a:solidFill>
                <a:effectLst>
                  <a:outerShdw blurRad="127000" dist="200000" dir="2700000" algn="tl" rotWithShape="0">
                    <a:srgbClr val="000000">
                      <a:alpha val="30000"/>
                    </a:srgbClr>
                  </a:outerShdw>
                </a:effectLst>
                <a:latin typeface="Arial"/>
              </a:rPr>
              <a:t>тнр</a:t>
            </a:r>
            <a:endParaRPr lang="ru-RU" sz="2800" b="1" cap="all" dirty="0" smtClean="0">
              <a:ln w="6350">
                <a:noFill/>
              </a:ln>
              <a:solidFill>
                <a:srgbClr val="00B0F0"/>
              </a:solidFill>
              <a:effectLst>
                <a:outerShdw blurRad="127000" dist="200000" dir="2700000" algn="tl" rotWithShape="0">
                  <a:srgbClr val="000000">
                    <a:alpha val="30000"/>
                  </a:srgbClr>
                </a:outerShdw>
              </a:effectLst>
              <a:latin typeface="Arial"/>
            </a:endParaRPr>
          </a:p>
        </p:txBody>
      </p:sp>
    </p:spTree>
    <p:extLst>
      <p:ext uri="{BB962C8B-B14F-4D97-AF65-F5344CB8AC3E}">
        <p14:creationId xmlns:p14="http://schemas.microsoft.com/office/powerpoint/2010/main" val="30415565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200" dirty="0" smtClean="0">
                <a:solidFill>
                  <a:schemeClr val="bg1"/>
                </a:solidFill>
                <a:effectLst/>
                <a:latin typeface="Times New Roman"/>
                <a:ea typeface="Times New Roman"/>
              </a:rPr>
              <a:t>Основными </a:t>
            </a:r>
            <a:r>
              <a:rPr lang="ru-RU" sz="2200" u="sng" dirty="0" smtClean="0">
                <a:solidFill>
                  <a:schemeClr val="bg1"/>
                </a:solidFill>
                <a:effectLst/>
                <a:latin typeface="Times New Roman"/>
                <a:ea typeface="Times New Roman"/>
              </a:rPr>
              <a:t>принципами </a:t>
            </a:r>
            <a:r>
              <a:rPr lang="ru-RU" sz="2200" u="sng" dirty="0">
                <a:solidFill>
                  <a:schemeClr val="bg1"/>
                </a:solidFill>
                <a:effectLst/>
                <a:latin typeface="Times New Roman"/>
                <a:ea typeface="Times New Roman"/>
              </a:rPr>
              <a:t>словарной </a:t>
            </a:r>
            <a:r>
              <a:rPr lang="ru-RU" sz="2200" u="sng" dirty="0" smtClean="0">
                <a:solidFill>
                  <a:schemeClr val="bg1"/>
                </a:solidFill>
                <a:effectLst/>
                <a:latin typeface="Times New Roman"/>
                <a:ea typeface="Times New Roman"/>
              </a:rPr>
              <a:t>работы </a:t>
            </a:r>
            <a:r>
              <a:rPr lang="ru-RU" sz="2200" dirty="0" smtClean="0">
                <a:solidFill>
                  <a:schemeClr val="bg1"/>
                </a:solidFill>
                <a:effectLst/>
                <a:latin typeface="Times New Roman"/>
                <a:ea typeface="Times New Roman"/>
              </a:rPr>
              <a:t>являются: </a:t>
            </a:r>
            <a:br>
              <a:rPr lang="ru-RU" sz="2200" dirty="0" smtClean="0">
                <a:solidFill>
                  <a:schemeClr val="bg1"/>
                </a:solidFill>
                <a:effectLst/>
                <a:latin typeface="Times New Roman"/>
                <a:ea typeface="Times New Roman"/>
              </a:rPr>
            </a:br>
            <a:r>
              <a:rPr lang="ru-RU" sz="2200" dirty="0" smtClean="0">
                <a:solidFill>
                  <a:schemeClr val="bg1"/>
                </a:solidFill>
                <a:effectLst/>
                <a:latin typeface="Times New Roman"/>
                <a:ea typeface="Times New Roman"/>
              </a:rPr>
              <a:t>(</a:t>
            </a:r>
            <a:r>
              <a:rPr lang="ru-RU" sz="2200" dirty="0" err="1" smtClean="0">
                <a:solidFill>
                  <a:schemeClr val="bg1"/>
                </a:solidFill>
                <a:effectLst/>
                <a:latin typeface="Times New Roman"/>
                <a:ea typeface="Times New Roman"/>
              </a:rPr>
              <a:t>А.М.Бородич</a:t>
            </a:r>
            <a:r>
              <a:rPr lang="ru-RU" sz="2200" dirty="0" smtClean="0">
                <a:solidFill>
                  <a:schemeClr val="bg1"/>
                </a:solidFill>
                <a:effectLst/>
                <a:latin typeface="Times New Roman"/>
                <a:ea typeface="Times New Roman"/>
              </a:rPr>
              <a:t>. Методика развития речи детей,</a:t>
            </a:r>
            <a:br>
              <a:rPr lang="ru-RU" sz="2200" dirty="0" smtClean="0">
                <a:solidFill>
                  <a:schemeClr val="bg1"/>
                </a:solidFill>
                <a:effectLst/>
                <a:latin typeface="Times New Roman"/>
                <a:ea typeface="Times New Roman"/>
              </a:rPr>
            </a:br>
            <a:r>
              <a:rPr lang="ru-RU" sz="2200" dirty="0" err="1" smtClean="0">
                <a:solidFill>
                  <a:schemeClr val="bg1"/>
                </a:solidFill>
                <a:effectLst/>
                <a:latin typeface="Times New Roman"/>
                <a:ea typeface="Times New Roman"/>
              </a:rPr>
              <a:t>Ф.А.Сохина</a:t>
            </a:r>
            <a:r>
              <a:rPr lang="ru-RU" sz="2200" dirty="0" smtClean="0">
                <a:solidFill>
                  <a:schemeClr val="bg1"/>
                </a:solidFill>
                <a:effectLst/>
                <a:latin typeface="Times New Roman"/>
                <a:ea typeface="Times New Roman"/>
              </a:rPr>
              <a:t>. Развитие речи детей дошкольного возраста)</a:t>
            </a:r>
            <a:r>
              <a:rPr lang="ru-RU" sz="2200" u="sng" dirty="0" smtClean="0">
                <a:solidFill>
                  <a:schemeClr val="bg1"/>
                </a:solidFill>
                <a:effectLst/>
                <a:latin typeface="Times New Roman"/>
                <a:ea typeface="Times New Roman"/>
              </a:rPr>
              <a:t/>
            </a:r>
            <a:br>
              <a:rPr lang="ru-RU" sz="2200" u="sng" dirty="0" smtClean="0">
                <a:solidFill>
                  <a:schemeClr val="bg1"/>
                </a:solidFill>
                <a:effectLst/>
                <a:latin typeface="Times New Roman"/>
                <a:ea typeface="Times New Roman"/>
              </a:rPr>
            </a:br>
            <a:r>
              <a:rPr lang="ru-RU" sz="2000" dirty="0" smtClean="0">
                <a:solidFill>
                  <a:schemeClr val="bg1"/>
                </a:solidFill>
                <a:effectLst/>
                <a:latin typeface="Times New Roman"/>
                <a:ea typeface="Times New Roman"/>
              </a:rPr>
              <a:t> </a:t>
            </a:r>
            <a:endParaRPr lang="ru-RU" sz="2000" dirty="0">
              <a:solidFill>
                <a:schemeClr val="bg1"/>
              </a:solidFill>
            </a:endParaRPr>
          </a:p>
        </p:txBody>
      </p:sp>
      <p:sp>
        <p:nvSpPr>
          <p:cNvPr id="3" name="Объект 2"/>
          <p:cNvSpPr>
            <a:spLocks noGrp="1"/>
          </p:cNvSpPr>
          <p:nvPr>
            <p:ph idx="1"/>
          </p:nvPr>
        </p:nvSpPr>
        <p:spPr/>
        <p:txBody>
          <a:bodyPr>
            <a:normAutofit fontScale="62500" lnSpcReduction="20000"/>
          </a:bodyPr>
          <a:lstStyle/>
          <a:p>
            <a:pPr marL="0" lvl="0" indent="0" fontAlgn="base">
              <a:spcBef>
                <a:spcPct val="0"/>
              </a:spcBef>
              <a:spcAft>
                <a:spcPct val="0"/>
              </a:spcAft>
              <a:buClrTx/>
              <a:buSzTx/>
              <a:buNone/>
            </a:pPr>
            <a:r>
              <a:rPr lang="ru-RU" altLang="ru-RU" b="1" dirty="0" smtClean="0">
                <a:solidFill>
                  <a:schemeClr val="bg1"/>
                </a:solidFill>
                <a:latin typeface=""/>
              </a:rPr>
              <a:t>1) Работа над словом проводится </a:t>
            </a:r>
            <a:r>
              <a:rPr lang="ru-RU" altLang="ru-RU" b="1" u="sng" dirty="0" smtClean="0">
                <a:solidFill>
                  <a:schemeClr val="bg1"/>
                </a:solidFill>
                <a:latin typeface=""/>
              </a:rPr>
              <a:t>при ознакомлении детей с окружающим миром на основе активной познавательной деятельности.</a:t>
            </a:r>
          </a:p>
          <a:p>
            <a:pPr marL="0" lvl="0" indent="0" fontAlgn="base">
              <a:spcBef>
                <a:spcPct val="0"/>
              </a:spcBef>
              <a:spcAft>
                <a:spcPct val="0"/>
              </a:spcAft>
              <a:buClrTx/>
              <a:buSzTx/>
              <a:buNone/>
            </a:pPr>
            <a:endParaRPr lang="ru-RU" altLang="ru-RU" u="sng" dirty="0" smtClean="0">
              <a:solidFill>
                <a:schemeClr val="bg1"/>
              </a:solidFill>
              <a:latin typeface=""/>
            </a:endParaRPr>
          </a:p>
          <a:p>
            <a:pPr marL="0" lvl="0" indent="0" fontAlgn="base">
              <a:spcBef>
                <a:spcPct val="0"/>
              </a:spcBef>
              <a:spcAft>
                <a:spcPct val="0"/>
              </a:spcAft>
              <a:buClrTx/>
              <a:buSzTx/>
              <a:buNone/>
            </a:pPr>
            <a:endParaRPr lang="ru-RU" altLang="ru-RU" dirty="0" smtClean="0">
              <a:solidFill>
                <a:schemeClr val="bg1"/>
              </a:solidFill>
              <a:latin typeface=""/>
            </a:endParaRPr>
          </a:p>
          <a:p>
            <a:pPr marL="0" lvl="0" indent="0" fontAlgn="base">
              <a:spcBef>
                <a:spcPct val="0"/>
              </a:spcBef>
              <a:spcAft>
                <a:spcPct val="0"/>
              </a:spcAft>
              <a:buClrTx/>
              <a:buSzTx/>
              <a:buNone/>
            </a:pPr>
            <a:r>
              <a:rPr lang="ru-RU" altLang="ru-RU" b="1" dirty="0" smtClean="0">
                <a:solidFill>
                  <a:schemeClr val="bg1"/>
                </a:solidFill>
                <a:latin typeface=""/>
              </a:rPr>
              <a:t>2) Формирование словаря происходит одновременно с развитием психических процессов и умственных способностей, с воспитанием чувств, отношений и поведения детей. </a:t>
            </a:r>
            <a:endParaRPr lang="ru-RU" altLang="ru-RU" dirty="0" smtClean="0">
              <a:solidFill>
                <a:schemeClr val="bg1"/>
              </a:solidFill>
              <a:latin typeface=""/>
            </a:endParaRPr>
          </a:p>
          <a:p>
            <a:pPr marL="0" lvl="0" indent="0" fontAlgn="base">
              <a:spcBef>
                <a:spcPct val="0"/>
              </a:spcBef>
              <a:spcAft>
                <a:spcPct val="0"/>
              </a:spcAft>
              <a:buClrTx/>
              <a:buSzTx/>
              <a:buNone/>
            </a:pPr>
            <a:endParaRPr lang="ru-RU" altLang="ru-RU" dirty="0" smtClean="0">
              <a:solidFill>
                <a:schemeClr val="bg1"/>
              </a:solidFill>
              <a:latin typeface=""/>
            </a:endParaRPr>
          </a:p>
          <a:p>
            <a:pPr marL="0" lvl="0" indent="0" fontAlgn="base">
              <a:spcBef>
                <a:spcPct val="0"/>
              </a:spcBef>
              <a:spcAft>
                <a:spcPct val="0"/>
              </a:spcAft>
              <a:buClrTx/>
              <a:buSzTx/>
              <a:buNone/>
            </a:pPr>
            <a:r>
              <a:rPr lang="ru-RU" altLang="ru-RU" b="1" dirty="0" smtClean="0">
                <a:solidFill>
                  <a:schemeClr val="bg1"/>
                </a:solidFill>
                <a:latin typeface=""/>
              </a:rPr>
              <a:t>3) Все задачи словарной работы решаются в единстве и в определенной последовательности.</a:t>
            </a:r>
            <a:endParaRPr lang="ru-RU" altLang="ru-RU" dirty="0" smtClean="0">
              <a:solidFill>
                <a:schemeClr val="bg1"/>
              </a:solidFill>
              <a:latin typeface=""/>
            </a:endParaRPr>
          </a:p>
          <a:p>
            <a:pPr marL="0" lvl="0" indent="0" fontAlgn="base">
              <a:spcBef>
                <a:spcPct val="0"/>
              </a:spcBef>
              <a:spcAft>
                <a:spcPct val="0"/>
              </a:spcAft>
              <a:buClrTx/>
              <a:buSzTx/>
              <a:buNone/>
            </a:pPr>
            <a:endParaRPr lang="ru-RU" altLang="ru-RU" dirty="0" smtClean="0">
              <a:solidFill>
                <a:schemeClr val="bg1"/>
              </a:solidFill>
              <a:latin typeface=""/>
            </a:endParaRPr>
          </a:p>
          <a:p>
            <a:pPr marL="0" lvl="0" indent="0" fontAlgn="base">
              <a:spcBef>
                <a:spcPct val="0"/>
              </a:spcBef>
              <a:spcAft>
                <a:spcPct val="0"/>
              </a:spcAft>
              <a:buClrTx/>
              <a:buSzTx/>
              <a:buNone/>
            </a:pPr>
            <a:endParaRPr lang="ru-RU" altLang="ru-RU" b="1" dirty="0" smtClean="0">
              <a:solidFill>
                <a:schemeClr val="bg1"/>
              </a:solidFill>
              <a:latin typeface=""/>
            </a:endParaRPr>
          </a:p>
          <a:p>
            <a:pPr marL="0" lvl="0" indent="0" fontAlgn="base">
              <a:spcBef>
                <a:spcPct val="0"/>
              </a:spcBef>
              <a:spcAft>
                <a:spcPct val="0"/>
              </a:spcAft>
              <a:buClrTx/>
              <a:buSzTx/>
              <a:buNone/>
            </a:pPr>
            <a:r>
              <a:rPr lang="ru-RU" altLang="ru-RU" b="1" dirty="0">
                <a:solidFill>
                  <a:schemeClr val="bg1"/>
                </a:solidFill>
                <a:latin typeface=""/>
              </a:rPr>
              <a:t>4</a:t>
            </a:r>
            <a:r>
              <a:rPr lang="ru-RU" altLang="ru-RU" b="1" dirty="0" smtClean="0">
                <a:solidFill>
                  <a:schemeClr val="bg1"/>
                </a:solidFill>
                <a:latin typeface=""/>
              </a:rPr>
              <a:t>) Решение </a:t>
            </a:r>
            <a:r>
              <a:rPr lang="ru-RU" altLang="ru-RU" b="1" dirty="0">
                <a:solidFill>
                  <a:schemeClr val="bg1"/>
                </a:solidFill>
                <a:latin typeface=""/>
              </a:rPr>
              <a:t>всех </a:t>
            </a:r>
            <a:r>
              <a:rPr lang="ru-RU" altLang="ru-RU" b="1" dirty="0" smtClean="0">
                <a:solidFill>
                  <a:schemeClr val="bg1"/>
                </a:solidFill>
                <a:latin typeface=""/>
              </a:rPr>
              <a:t>задач словарной </a:t>
            </a:r>
            <a:r>
              <a:rPr lang="ru-RU" altLang="ru-RU" b="1" dirty="0">
                <a:solidFill>
                  <a:schemeClr val="bg1"/>
                </a:solidFill>
                <a:latin typeface=""/>
              </a:rPr>
              <a:t>работы </a:t>
            </a:r>
            <a:r>
              <a:rPr lang="ru-RU" altLang="ru-RU" b="1" dirty="0" smtClean="0">
                <a:solidFill>
                  <a:schemeClr val="bg1"/>
                </a:solidFill>
                <a:latin typeface=""/>
              </a:rPr>
              <a:t>во </a:t>
            </a:r>
            <a:r>
              <a:rPr lang="ru-RU" altLang="ru-RU" b="1" dirty="0">
                <a:solidFill>
                  <a:schemeClr val="bg1"/>
                </a:solidFill>
                <a:latin typeface=""/>
              </a:rPr>
              <a:t>взаимосвязи </a:t>
            </a:r>
            <a:r>
              <a:rPr lang="ru-RU" altLang="ru-RU" b="1" dirty="0" smtClean="0">
                <a:solidFill>
                  <a:schemeClr val="bg1"/>
                </a:solidFill>
                <a:latin typeface=""/>
              </a:rPr>
              <a:t>между </a:t>
            </a:r>
            <a:r>
              <a:rPr lang="ru-RU" altLang="ru-RU" b="1" dirty="0">
                <a:solidFill>
                  <a:schemeClr val="bg1"/>
                </a:solidFill>
                <a:latin typeface=""/>
              </a:rPr>
              <a:t>собой</a:t>
            </a:r>
            <a:r>
              <a:rPr lang="ru-RU" altLang="ru-RU" dirty="0">
                <a:solidFill>
                  <a:schemeClr val="bg1"/>
                </a:solidFill>
                <a:latin typeface=""/>
              </a:rPr>
              <a:t> </a:t>
            </a:r>
            <a:r>
              <a:rPr lang="ru-RU" altLang="ru-RU" b="1" dirty="0">
                <a:solidFill>
                  <a:schemeClr val="bg1"/>
                </a:solidFill>
                <a:latin typeface=""/>
              </a:rPr>
              <a:t>и</a:t>
            </a:r>
            <a:r>
              <a:rPr lang="ru-RU" altLang="ru-RU" dirty="0">
                <a:solidFill>
                  <a:schemeClr val="bg1"/>
                </a:solidFill>
                <a:latin typeface=""/>
              </a:rPr>
              <a:t>   </a:t>
            </a:r>
            <a:r>
              <a:rPr lang="ru-RU" altLang="ru-RU" b="1" dirty="0">
                <a:solidFill>
                  <a:schemeClr val="bg1"/>
                </a:solidFill>
                <a:latin typeface=""/>
              </a:rPr>
              <a:t>с </a:t>
            </a:r>
            <a:r>
              <a:rPr lang="ru-RU" altLang="ru-RU" b="1" dirty="0" smtClean="0">
                <a:solidFill>
                  <a:schemeClr val="bg1"/>
                </a:solidFill>
                <a:latin typeface=""/>
              </a:rPr>
              <a:t> формированием грамматической и фонетической сторон речи, развитием связной речи</a:t>
            </a:r>
          </a:p>
          <a:p>
            <a:pPr marL="0" lvl="0" indent="0" fontAlgn="base">
              <a:spcBef>
                <a:spcPct val="0"/>
              </a:spcBef>
              <a:spcAft>
                <a:spcPct val="0"/>
              </a:spcAft>
              <a:buClrTx/>
              <a:buSzTx/>
              <a:buNone/>
            </a:pPr>
            <a:endParaRPr lang="ru-RU" altLang="ru-RU" b="1" dirty="0" smtClean="0">
              <a:solidFill>
                <a:schemeClr val="bg1"/>
              </a:solidFill>
              <a:latin typeface=""/>
            </a:endParaRPr>
          </a:p>
          <a:p>
            <a:pPr marL="0" lvl="0" indent="0" fontAlgn="base">
              <a:spcBef>
                <a:spcPct val="0"/>
              </a:spcBef>
              <a:spcAft>
                <a:spcPct val="0"/>
              </a:spcAft>
              <a:buClrTx/>
              <a:buSzTx/>
              <a:buNone/>
            </a:pPr>
            <a:r>
              <a:rPr lang="ru-RU" altLang="ru-RU" b="1" dirty="0">
                <a:solidFill>
                  <a:schemeClr val="bg1"/>
                </a:solidFill>
                <a:latin typeface=""/>
              </a:rPr>
              <a:t>5</a:t>
            </a:r>
            <a:r>
              <a:rPr lang="ru-RU" altLang="ru-RU" b="1" dirty="0" smtClean="0">
                <a:solidFill>
                  <a:schemeClr val="bg1"/>
                </a:solidFill>
                <a:latin typeface=""/>
              </a:rPr>
              <a:t>) </a:t>
            </a:r>
            <a:r>
              <a:rPr lang="ru-RU" altLang="ru-RU" b="1" dirty="0" err="1" smtClean="0">
                <a:solidFill>
                  <a:schemeClr val="bg1"/>
                </a:solidFill>
                <a:latin typeface="+mj-lt"/>
              </a:rPr>
              <a:t>С</a:t>
            </a:r>
            <a:r>
              <a:rPr lang="ru-RU" b="1" dirty="0" err="1" smtClean="0">
                <a:solidFill>
                  <a:schemeClr val="bg1"/>
                </a:solidFill>
                <a:latin typeface="+mj-lt"/>
                <a:ea typeface="Times New Roman"/>
              </a:rPr>
              <a:t>емантизация</a:t>
            </a:r>
            <a:r>
              <a:rPr lang="ru-RU" b="1" dirty="0" smtClean="0">
                <a:solidFill>
                  <a:schemeClr val="bg1"/>
                </a:solidFill>
                <a:latin typeface="+mj-lt"/>
                <a:ea typeface="Times New Roman"/>
              </a:rPr>
              <a:t> </a:t>
            </a:r>
            <a:r>
              <a:rPr lang="ru-RU" b="1" dirty="0">
                <a:solidFill>
                  <a:schemeClr val="bg1"/>
                </a:solidFill>
                <a:latin typeface="+mj-lt"/>
                <a:ea typeface="Times New Roman"/>
              </a:rPr>
              <a:t>лексики (раскрытие значений новых слов, уточнение и расширение значений уже известных слов в определённом контексте, через сопоставление, подбор синонимов, словотолкование)</a:t>
            </a:r>
            <a:endParaRPr lang="ru-RU" altLang="ru-RU" b="1" dirty="0">
              <a:solidFill>
                <a:schemeClr val="bg1"/>
              </a:solidFill>
              <a:latin typeface="+mj-lt"/>
            </a:endParaRPr>
          </a:p>
          <a:p>
            <a:pPr marL="0" lvl="0" indent="0" fontAlgn="base">
              <a:spcBef>
                <a:spcPct val="0"/>
              </a:spcBef>
              <a:spcAft>
                <a:spcPct val="0"/>
              </a:spcAft>
              <a:buClrTx/>
              <a:buSzTx/>
              <a:buNone/>
            </a:pPr>
            <a:endParaRPr lang="ru-RU" altLang="ru-RU" b="1" dirty="0">
              <a:solidFill>
                <a:prstClr val="black"/>
              </a:solidFill>
              <a:latin typeface=""/>
            </a:endParaRPr>
          </a:p>
          <a:p>
            <a:pPr marL="0" lvl="0" indent="0" fontAlgn="base">
              <a:spcBef>
                <a:spcPct val="0"/>
              </a:spcBef>
              <a:spcAft>
                <a:spcPct val="0"/>
              </a:spcAft>
              <a:buClrTx/>
              <a:buSzTx/>
              <a:buNone/>
            </a:pPr>
            <a:endParaRPr lang="ru-RU" altLang="ru-RU" dirty="0">
              <a:solidFill>
                <a:prstClr val="black"/>
              </a:solidFill>
              <a:latin typeface=""/>
            </a:endParaRPr>
          </a:p>
          <a:p>
            <a:pPr marL="0" lvl="0" indent="0" fontAlgn="base">
              <a:spcBef>
                <a:spcPct val="0"/>
              </a:spcBef>
              <a:spcAft>
                <a:spcPct val="0"/>
              </a:spcAft>
              <a:buClrTx/>
              <a:buSzTx/>
              <a:buNone/>
            </a:pPr>
            <a:endParaRPr lang="ru-RU" altLang="ru-RU" dirty="0">
              <a:solidFill>
                <a:prstClr val="black"/>
              </a:solidFill>
              <a:latin typeface=""/>
            </a:endParaRPr>
          </a:p>
          <a:p>
            <a:pPr marL="514350" lvl="0" indent="-514350" fontAlgn="base">
              <a:spcBef>
                <a:spcPct val="0"/>
              </a:spcBef>
              <a:spcAft>
                <a:spcPct val="0"/>
              </a:spcAft>
              <a:buClrTx/>
              <a:buSzTx/>
              <a:buAutoNum type="arabicParenR"/>
            </a:pPr>
            <a:endParaRPr lang="ru-RU" altLang="ru-RU" dirty="0" smtClean="0">
              <a:solidFill>
                <a:prstClr val="black"/>
              </a:solidFill>
              <a:latin typeface=""/>
            </a:endParaRPr>
          </a:p>
          <a:p>
            <a:pPr marL="514350" lvl="0" indent="-514350" fontAlgn="base">
              <a:spcBef>
                <a:spcPct val="0"/>
              </a:spcBef>
              <a:spcAft>
                <a:spcPct val="0"/>
              </a:spcAft>
              <a:buClrTx/>
              <a:buSzTx/>
              <a:buAutoNum type="arabicParenR"/>
            </a:pPr>
            <a:endParaRPr lang="ru-RU" altLang="ru-RU" dirty="0">
              <a:solidFill>
                <a:prstClr val="black"/>
              </a:solidFill>
              <a:latin typeface=""/>
            </a:endParaRPr>
          </a:p>
          <a:p>
            <a:endParaRPr lang="ru-RU" dirty="0"/>
          </a:p>
        </p:txBody>
      </p:sp>
    </p:spTree>
    <p:extLst>
      <p:ext uri="{BB962C8B-B14F-4D97-AF65-F5344CB8AC3E}">
        <p14:creationId xmlns:p14="http://schemas.microsoft.com/office/powerpoint/2010/main" val="32044968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000" u="sng" dirty="0">
                <a:solidFill>
                  <a:srgbClr val="292934"/>
                </a:solidFill>
                <a:effectLst/>
                <a:latin typeface="Times New Roman"/>
                <a:ea typeface="Times New Roman"/>
              </a:rPr>
              <a:t/>
            </a:r>
            <a:br>
              <a:rPr lang="ru-RU" sz="2000" u="sng" dirty="0">
                <a:solidFill>
                  <a:srgbClr val="292934"/>
                </a:solidFill>
                <a:effectLst/>
                <a:latin typeface="Times New Roman"/>
                <a:ea typeface="Times New Roman"/>
              </a:rPr>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270621181"/>
              </p:ext>
            </p:extLst>
          </p:nvPr>
        </p:nvGraphicFramePr>
        <p:xfrm>
          <a:off x="467544" y="1052736"/>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797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048712"/>
          </a:xfrm>
        </p:spPr>
        <p:txBody>
          <a:bodyPr>
            <a:normAutofit/>
          </a:bodyPr>
          <a:lstStyle/>
          <a:p>
            <a:pPr marL="137160" indent="0" algn="ctr">
              <a:lnSpc>
                <a:spcPct val="115000"/>
              </a:lnSpc>
              <a:spcAft>
                <a:spcPts val="0"/>
              </a:spcAft>
              <a:buNone/>
            </a:pPr>
            <a:r>
              <a:rPr lang="ru-RU" b="1" u="sng" dirty="0">
                <a:solidFill>
                  <a:schemeClr val="bg1"/>
                </a:solidFill>
                <a:ea typeface="Times New Roman"/>
                <a:cs typeface="Times New Roman"/>
              </a:rPr>
              <a:t>Содержание словарной работы </a:t>
            </a:r>
            <a:endParaRPr lang="ru-RU" b="1" u="sng" dirty="0" smtClean="0">
              <a:solidFill>
                <a:schemeClr val="bg1"/>
              </a:solidFill>
              <a:ea typeface="Times New Roman"/>
              <a:cs typeface="Times New Roman"/>
            </a:endParaRPr>
          </a:p>
          <a:p>
            <a:pPr marL="137160" indent="0">
              <a:lnSpc>
                <a:spcPct val="115000"/>
              </a:lnSpc>
              <a:spcAft>
                <a:spcPts val="0"/>
              </a:spcAft>
              <a:buNone/>
            </a:pPr>
            <a:r>
              <a:rPr lang="ru-RU" b="1" dirty="0" smtClean="0">
                <a:solidFill>
                  <a:schemeClr val="bg1"/>
                </a:solidFill>
                <a:ea typeface="Times New Roman"/>
                <a:cs typeface="Times New Roman"/>
              </a:rPr>
              <a:t>в </a:t>
            </a:r>
            <a:r>
              <a:rPr lang="ru-RU" b="1" dirty="0">
                <a:solidFill>
                  <a:schemeClr val="bg1"/>
                </a:solidFill>
                <a:ea typeface="Times New Roman"/>
                <a:cs typeface="Times New Roman"/>
              </a:rPr>
              <a:t>дошкольном </a:t>
            </a:r>
            <a:r>
              <a:rPr lang="ru-RU" b="1" dirty="0" smtClean="0">
                <a:solidFill>
                  <a:schemeClr val="bg1"/>
                </a:solidFill>
                <a:ea typeface="Times New Roman"/>
                <a:cs typeface="Times New Roman"/>
              </a:rPr>
              <a:t>возрасте определяется </a:t>
            </a:r>
            <a:r>
              <a:rPr lang="ru-RU" b="1" dirty="0">
                <a:solidFill>
                  <a:schemeClr val="bg1"/>
                </a:solidFill>
                <a:ea typeface="Times New Roman"/>
                <a:cs typeface="Times New Roman"/>
              </a:rPr>
              <a:t>тем, что </a:t>
            </a:r>
            <a:r>
              <a:rPr lang="ru-RU" b="1" u="sng" dirty="0" smtClean="0">
                <a:solidFill>
                  <a:schemeClr val="bg1"/>
                </a:solidFill>
                <a:ea typeface="Times New Roman"/>
                <a:cs typeface="Times New Roman"/>
              </a:rPr>
              <a:t>именно здесь </a:t>
            </a:r>
            <a:r>
              <a:rPr lang="ru-RU" b="1" dirty="0">
                <a:solidFill>
                  <a:schemeClr val="bg1"/>
                </a:solidFill>
                <a:ea typeface="Times New Roman"/>
                <a:cs typeface="Times New Roman"/>
              </a:rPr>
              <a:t>первоначально складывается словарный запас, обозначающий элементы присваиваемой ребёнком культуры </a:t>
            </a:r>
            <a:r>
              <a:rPr lang="ru-RU" b="1" dirty="0" smtClean="0">
                <a:solidFill>
                  <a:schemeClr val="bg1"/>
                </a:solidFill>
                <a:ea typeface="Times New Roman"/>
                <a:cs typeface="Times New Roman"/>
              </a:rPr>
              <a:t>–</a:t>
            </a:r>
          </a:p>
          <a:p>
            <a:pPr>
              <a:lnSpc>
                <a:spcPct val="115000"/>
              </a:lnSpc>
              <a:spcAft>
                <a:spcPts val="0"/>
              </a:spcAft>
            </a:pPr>
            <a:r>
              <a:rPr lang="ru-RU" b="1" dirty="0" smtClean="0">
                <a:solidFill>
                  <a:schemeClr val="bg1"/>
                </a:solidFill>
                <a:ea typeface="Times New Roman"/>
                <a:cs typeface="Times New Roman"/>
              </a:rPr>
              <a:t> материальной</a:t>
            </a:r>
            <a:r>
              <a:rPr lang="ru-RU" b="1" dirty="0">
                <a:solidFill>
                  <a:schemeClr val="bg1"/>
                </a:solidFill>
                <a:ea typeface="Times New Roman"/>
                <a:cs typeface="Times New Roman"/>
              </a:rPr>
              <a:t>, </a:t>
            </a:r>
            <a:endParaRPr lang="ru-RU" b="1" dirty="0" smtClean="0">
              <a:solidFill>
                <a:schemeClr val="bg1"/>
              </a:solidFill>
              <a:ea typeface="Times New Roman"/>
              <a:cs typeface="Times New Roman"/>
            </a:endParaRPr>
          </a:p>
          <a:p>
            <a:pPr>
              <a:lnSpc>
                <a:spcPct val="115000"/>
              </a:lnSpc>
              <a:spcAft>
                <a:spcPts val="0"/>
              </a:spcAft>
            </a:pPr>
            <a:r>
              <a:rPr lang="ru-RU" b="1" dirty="0" smtClean="0">
                <a:solidFill>
                  <a:schemeClr val="bg1"/>
                </a:solidFill>
                <a:ea typeface="Times New Roman"/>
                <a:cs typeface="Times New Roman"/>
              </a:rPr>
              <a:t>интеллектуальной</a:t>
            </a:r>
            <a:r>
              <a:rPr lang="ru-RU" b="1" dirty="0">
                <a:solidFill>
                  <a:schemeClr val="bg1"/>
                </a:solidFill>
                <a:ea typeface="Times New Roman"/>
                <a:cs typeface="Times New Roman"/>
              </a:rPr>
              <a:t>, </a:t>
            </a:r>
          </a:p>
          <a:p>
            <a:pPr>
              <a:lnSpc>
                <a:spcPct val="115000"/>
              </a:lnSpc>
              <a:spcAft>
                <a:spcPts val="0"/>
              </a:spcAft>
            </a:pPr>
            <a:r>
              <a:rPr lang="ru-RU" b="1" dirty="0" err="1" smtClean="0">
                <a:solidFill>
                  <a:schemeClr val="bg1"/>
                </a:solidFill>
                <a:ea typeface="Times New Roman"/>
                <a:cs typeface="Times New Roman"/>
              </a:rPr>
              <a:t>соционормативной</a:t>
            </a:r>
            <a:r>
              <a:rPr lang="ru-RU" b="1" dirty="0">
                <a:solidFill>
                  <a:schemeClr val="bg1"/>
                </a:solidFill>
                <a:ea typeface="Times New Roman"/>
                <a:cs typeface="Times New Roman"/>
              </a:rPr>
              <a:t>. </a:t>
            </a:r>
            <a:endParaRPr lang="ru-RU" b="1" dirty="0" smtClean="0">
              <a:solidFill>
                <a:schemeClr val="bg1"/>
              </a:solidFill>
              <a:ea typeface="Times New Roman"/>
              <a:cs typeface="Times New Roman"/>
            </a:endParaRPr>
          </a:p>
          <a:p>
            <a:pPr marL="0" lvl="0" indent="0" fontAlgn="base">
              <a:spcBef>
                <a:spcPct val="0"/>
              </a:spcBef>
              <a:spcAft>
                <a:spcPct val="0"/>
              </a:spcAft>
              <a:buClrTx/>
              <a:buSzTx/>
              <a:buNone/>
            </a:pPr>
            <a:endParaRPr lang="ru-RU" altLang="ru-RU" sz="1500" b="1" dirty="0">
              <a:solidFill>
                <a:schemeClr val="bg1"/>
              </a:solidFill>
              <a:latin typeface=""/>
              <a:cs typeface="Times New Roman"/>
            </a:endParaRPr>
          </a:p>
          <a:p>
            <a:pPr marL="137160" indent="0">
              <a:lnSpc>
                <a:spcPct val="115000"/>
              </a:lnSpc>
              <a:spcAft>
                <a:spcPts val="0"/>
              </a:spcAft>
              <a:buNone/>
            </a:pPr>
            <a:endParaRPr lang="ru-RU" sz="2400" dirty="0">
              <a:solidFill>
                <a:schemeClr val="bg1"/>
              </a:solidFill>
              <a:latin typeface="Calibri"/>
              <a:ea typeface="Calibri"/>
              <a:cs typeface="Times New Roman"/>
            </a:endParaRPr>
          </a:p>
          <a:p>
            <a:endParaRPr lang="ru-RU" dirty="0"/>
          </a:p>
        </p:txBody>
      </p:sp>
    </p:spTree>
    <p:extLst>
      <p:ext uri="{BB962C8B-B14F-4D97-AF65-F5344CB8AC3E}">
        <p14:creationId xmlns:p14="http://schemas.microsoft.com/office/powerpoint/2010/main" val="12741621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333375"/>
            <a:ext cx="8229600" cy="5975350"/>
          </a:xfrm>
        </p:spPr>
        <p:txBody>
          <a:bodyPr>
            <a:normAutofit fontScale="92500" lnSpcReduction="10000"/>
          </a:bodyPr>
          <a:lstStyle/>
          <a:p>
            <a:pPr marL="0" lvl="0" indent="0" algn="ctr" fontAlgn="base">
              <a:spcBef>
                <a:spcPct val="0"/>
              </a:spcBef>
              <a:spcAft>
                <a:spcPct val="0"/>
              </a:spcAft>
              <a:buClrTx/>
              <a:buSzTx/>
              <a:buNone/>
            </a:pPr>
            <a:r>
              <a:rPr lang="ru-RU" altLang="ru-RU" b="1" dirty="0" smtClean="0">
                <a:solidFill>
                  <a:srgbClr val="292934"/>
                </a:solidFill>
                <a:latin typeface=""/>
              </a:rPr>
              <a:t>Работа </a:t>
            </a:r>
            <a:r>
              <a:rPr lang="ru-RU" altLang="ru-RU" b="1" dirty="0">
                <a:solidFill>
                  <a:srgbClr val="292934"/>
                </a:solidFill>
                <a:latin typeface=""/>
              </a:rPr>
              <a:t>над словом проводится </a:t>
            </a:r>
            <a:r>
              <a:rPr lang="ru-RU" altLang="ru-RU" b="1" u="sng" dirty="0">
                <a:solidFill>
                  <a:srgbClr val="292934"/>
                </a:solidFill>
                <a:latin typeface=""/>
              </a:rPr>
              <a:t>при ознакомлении детей с окружающим миром на основе активной познавательной деятельности</a:t>
            </a:r>
            <a:r>
              <a:rPr lang="ru-RU" altLang="ru-RU" b="1" u="sng" dirty="0" smtClean="0">
                <a:solidFill>
                  <a:srgbClr val="292934"/>
                </a:solidFill>
                <a:latin typeface=""/>
              </a:rPr>
              <a:t>.</a:t>
            </a:r>
          </a:p>
          <a:p>
            <a:pPr marL="0" lvl="0" indent="0" algn="ctr" fontAlgn="base">
              <a:spcBef>
                <a:spcPct val="0"/>
              </a:spcBef>
              <a:spcAft>
                <a:spcPct val="0"/>
              </a:spcAft>
              <a:buClrTx/>
              <a:buSzTx/>
              <a:buNone/>
            </a:pPr>
            <a:endParaRPr lang="ru-RU" altLang="ru-RU" u="sng" dirty="0">
              <a:solidFill>
                <a:srgbClr val="292934"/>
              </a:solidFill>
              <a:latin typeface=""/>
            </a:endParaRPr>
          </a:p>
          <a:p>
            <a:pPr>
              <a:lnSpc>
                <a:spcPct val="115000"/>
              </a:lnSpc>
              <a:spcAft>
                <a:spcPts val="0"/>
              </a:spcAft>
            </a:pPr>
            <a:r>
              <a:rPr lang="ru-RU" u="sng" dirty="0" smtClean="0">
                <a:latin typeface="Calibri"/>
                <a:ea typeface="Calibri"/>
                <a:cs typeface="Times New Roman"/>
              </a:rPr>
              <a:t>Раздел «Общеобразовательной Программы»  «Развитие речи» </a:t>
            </a:r>
            <a:r>
              <a:rPr lang="ru-RU" u="sng" dirty="0">
                <a:latin typeface="Calibri"/>
                <a:ea typeface="Calibri"/>
                <a:cs typeface="Times New Roman"/>
              </a:rPr>
              <a:t>реализуется в деятельности детей, </a:t>
            </a:r>
            <a:r>
              <a:rPr lang="ru-RU" dirty="0">
                <a:latin typeface="Calibri"/>
                <a:ea typeface="Calibri"/>
                <a:cs typeface="Times New Roman"/>
              </a:rPr>
              <a:t>эти виды деятельности являются и средствами развития речи:</a:t>
            </a:r>
            <a:endParaRPr lang="ru-RU" sz="2000" dirty="0">
              <a:latin typeface="Calibri"/>
              <a:ea typeface="Calibri"/>
              <a:cs typeface="Times New Roman"/>
            </a:endParaRPr>
          </a:p>
          <a:p>
            <a:pPr>
              <a:lnSpc>
                <a:spcPct val="115000"/>
              </a:lnSpc>
              <a:spcAft>
                <a:spcPts val="0"/>
              </a:spcAft>
            </a:pPr>
            <a:r>
              <a:rPr lang="ru-RU" dirty="0">
                <a:latin typeface="Calibri"/>
                <a:ea typeface="Calibri"/>
                <a:cs typeface="Times New Roman"/>
              </a:rPr>
              <a:t>1)  учебной (обучение</a:t>
            </a:r>
            <a:r>
              <a:rPr lang="ru-RU" dirty="0" smtClean="0">
                <a:latin typeface="Calibri"/>
                <a:ea typeface="Calibri"/>
                <a:cs typeface="Times New Roman"/>
              </a:rPr>
              <a:t>) НОД</a:t>
            </a:r>
            <a:endParaRPr lang="ru-RU" sz="2000" dirty="0">
              <a:latin typeface="Calibri"/>
              <a:ea typeface="Calibri"/>
              <a:cs typeface="Times New Roman"/>
            </a:endParaRPr>
          </a:p>
          <a:p>
            <a:pPr>
              <a:lnSpc>
                <a:spcPct val="115000"/>
              </a:lnSpc>
              <a:spcAft>
                <a:spcPts val="0"/>
              </a:spcAft>
            </a:pPr>
            <a:r>
              <a:rPr lang="ru-RU" dirty="0">
                <a:latin typeface="Calibri"/>
                <a:ea typeface="Calibri"/>
                <a:cs typeface="Times New Roman"/>
              </a:rPr>
              <a:t>2) игровой (игра</a:t>
            </a:r>
            <a:r>
              <a:rPr lang="ru-RU" dirty="0" smtClean="0">
                <a:latin typeface="Calibri"/>
                <a:ea typeface="Calibri"/>
                <a:cs typeface="Times New Roman"/>
              </a:rPr>
              <a:t>) </a:t>
            </a:r>
            <a:endParaRPr lang="ru-RU" sz="2000" dirty="0">
              <a:latin typeface="Calibri"/>
              <a:ea typeface="Calibri"/>
              <a:cs typeface="Times New Roman"/>
            </a:endParaRPr>
          </a:p>
          <a:p>
            <a:pPr>
              <a:lnSpc>
                <a:spcPct val="115000"/>
              </a:lnSpc>
              <a:spcAft>
                <a:spcPts val="0"/>
              </a:spcAft>
            </a:pPr>
            <a:r>
              <a:rPr lang="ru-RU" dirty="0">
                <a:latin typeface="Calibri"/>
                <a:ea typeface="Calibri"/>
                <a:cs typeface="Times New Roman"/>
              </a:rPr>
              <a:t>3) трудовой (труд)</a:t>
            </a:r>
            <a:endParaRPr lang="ru-RU" sz="2000" dirty="0">
              <a:latin typeface="Calibri"/>
              <a:ea typeface="Calibri"/>
              <a:cs typeface="Times New Roman"/>
            </a:endParaRPr>
          </a:p>
          <a:p>
            <a:pPr>
              <a:lnSpc>
                <a:spcPct val="115000"/>
              </a:lnSpc>
              <a:spcAft>
                <a:spcPts val="0"/>
              </a:spcAft>
            </a:pPr>
            <a:r>
              <a:rPr lang="ru-RU" dirty="0">
                <a:latin typeface="Calibri"/>
                <a:ea typeface="Calibri"/>
                <a:cs typeface="Times New Roman"/>
              </a:rPr>
              <a:t>4) бытовой (повседневная деятельность)</a:t>
            </a:r>
            <a:endParaRPr lang="ru-RU" sz="2000" dirty="0">
              <a:latin typeface="Calibri"/>
              <a:ea typeface="Calibri"/>
              <a:cs typeface="Times New Roman"/>
            </a:endParaRPr>
          </a:p>
          <a:p>
            <a:pPr>
              <a:lnSpc>
                <a:spcPct val="115000"/>
              </a:lnSpc>
              <a:spcAft>
                <a:spcPts val="0"/>
              </a:spcAft>
            </a:pPr>
            <a:r>
              <a:rPr lang="ru-RU" dirty="0">
                <a:latin typeface="Calibri"/>
                <a:ea typeface="Calibri"/>
                <a:cs typeface="Times New Roman"/>
              </a:rPr>
              <a:t>5)  восприятие произведений искусства.</a:t>
            </a:r>
            <a:endParaRPr lang="ru-RU" sz="2000" dirty="0">
              <a:latin typeface="Calibri"/>
              <a:ea typeface="Calibri"/>
              <a:cs typeface="Times New Roman"/>
            </a:endParaRPr>
          </a:p>
          <a:p>
            <a:pPr marL="0" lvl="0" indent="0" fontAlgn="base">
              <a:spcBef>
                <a:spcPct val="0"/>
              </a:spcBef>
              <a:spcAft>
                <a:spcPct val="0"/>
              </a:spcAft>
              <a:buClrTx/>
              <a:buSzTx/>
              <a:buNone/>
            </a:pPr>
            <a:endParaRPr lang="ru-RU" altLang="ru-RU" dirty="0">
              <a:solidFill>
                <a:srgbClr val="292934"/>
              </a:solidFill>
              <a:latin typeface=""/>
            </a:endParaRPr>
          </a:p>
          <a:p>
            <a:pPr marL="0" lvl="0" indent="0" fontAlgn="base">
              <a:spcBef>
                <a:spcPct val="0"/>
              </a:spcBef>
              <a:spcAft>
                <a:spcPct val="0"/>
              </a:spcAft>
              <a:buClrTx/>
              <a:buSzTx/>
              <a:buNone/>
            </a:pPr>
            <a:endParaRPr lang="ru-RU" altLang="ru-RU" b="1" dirty="0" smtClean="0">
              <a:solidFill>
                <a:srgbClr val="292934"/>
              </a:solidFill>
              <a:latin typeface=""/>
            </a:endParaRPr>
          </a:p>
          <a:p>
            <a:endParaRPr lang="ru-RU" dirty="0"/>
          </a:p>
        </p:txBody>
      </p:sp>
    </p:spTree>
    <p:extLst>
      <p:ext uri="{BB962C8B-B14F-4D97-AF65-F5344CB8AC3E}">
        <p14:creationId xmlns:p14="http://schemas.microsoft.com/office/powerpoint/2010/main" val="9947419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100" i="1" dirty="0">
                <a:ln>
                  <a:noFill/>
                </a:ln>
                <a:solidFill>
                  <a:srgbClr val="FF00FF"/>
                </a:solidFill>
                <a:effectLst/>
                <a:latin typeface="Arial" charset="0"/>
              </a:rPr>
              <a:t>Содержание словарной работы в ДОУ</a:t>
            </a:r>
            <a:br>
              <a:rPr lang="ru-RU" sz="2100" i="1" dirty="0">
                <a:ln>
                  <a:noFill/>
                </a:ln>
                <a:solidFill>
                  <a:srgbClr val="FF00FF"/>
                </a:solidFill>
                <a:effectLst/>
                <a:latin typeface="Arial" charset="0"/>
              </a:rPr>
            </a:br>
            <a:r>
              <a:rPr lang="ru-RU" sz="2400" dirty="0">
                <a:gradFill>
                  <a:gsLst>
                    <a:gs pos="0">
                      <a:srgbClr val="93A299">
                        <a:tint val="73000"/>
                        <a:satMod val="145000"/>
                      </a:srgbClr>
                    </a:gs>
                    <a:gs pos="73000">
                      <a:srgbClr val="93A299">
                        <a:tint val="73000"/>
                        <a:satMod val="145000"/>
                      </a:srgbClr>
                    </a:gs>
                    <a:gs pos="100000">
                      <a:srgbClr val="93A299">
                        <a:tint val="83000"/>
                        <a:satMod val="143000"/>
                      </a:srgbClr>
                    </a:gs>
                  </a:gsLst>
                  <a:lin ang="4800000" scaled="1"/>
                </a:gradFill>
              </a:rPr>
              <a:t>Дети усваивают</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600895728"/>
              </p:ext>
            </p:extLst>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69072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788109252"/>
              </p:ext>
            </p:extLst>
          </p:nvPr>
        </p:nvGraphicFramePr>
        <p:xfrm>
          <a:off x="755576" y="404664"/>
          <a:ext cx="7704856"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4217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335145909"/>
              </p:ext>
            </p:extLst>
          </p:nvPr>
        </p:nvGraphicFramePr>
        <p:xfrm>
          <a:off x="467544" y="332656"/>
          <a:ext cx="8280920"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25642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340309325"/>
              </p:ext>
            </p:extLst>
          </p:nvPr>
        </p:nvGraphicFramePr>
        <p:xfrm>
          <a:off x="323528" y="332656"/>
          <a:ext cx="8496944"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62656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784572859"/>
              </p:ext>
            </p:extLst>
          </p:nvPr>
        </p:nvGraphicFramePr>
        <p:xfrm>
          <a:off x="395536" y="260648"/>
          <a:ext cx="835292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14074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635190360"/>
              </p:ext>
            </p:extLst>
          </p:nvPr>
        </p:nvGraphicFramePr>
        <p:xfrm>
          <a:off x="467544" y="260648"/>
          <a:ext cx="8136904"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62895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305068"/>
            <a:ext cx="7488832" cy="3785652"/>
          </a:xfrm>
          <a:prstGeom prst="rect">
            <a:avLst/>
          </a:prstGeom>
        </p:spPr>
        <p:txBody>
          <a:bodyPr wrap="square">
            <a:spAutoFit/>
          </a:bodyPr>
          <a:lstStyle/>
          <a:p>
            <a:pPr lvl="0" algn="ctr"/>
            <a:r>
              <a:rPr lang="ru-RU" sz="4000" b="1" dirty="0">
                <a:solidFill>
                  <a:srgbClr val="660033"/>
                </a:solidFill>
                <a:effectLst>
                  <a:outerShdw blurRad="38100" dist="38100" dir="2700000" algn="tl">
                    <a:srgbClr val="000000">
                      <a:alpha val="43137"/>
                    </a:srgbClr>
                  </a:outerShdw>
                </a:effectLst>
                <a:latin typeface="Century Gothic"/>
              </a:rPr>
              <a:t>Профессиональная компетентность воспитателя </a:t>
            </a:r>
            <a:r>
              <a:rPr lang="en-US" sz="4000" b="1" dirty="0" smtClean="0">
                <a:solidFill>
                  <a:srgbClr val="660033"/>
                </a:solidFill>
                <a:effectLst>
                  <a:outerShdw blurRad="38100" dist="38100" dir="2700000" algn="tl">
                    <a:srgbClr val="000000">
                      <a:alpha val="43137"/>
                    </a:srgbClr>
                  </a:outerShdw>
                </a:effectLst>
                <a:latin typeface="Century Gothic"/>
              </a:rPr>
              <a:t> </a:t>
            </a:r>
            <a:r>
              <a:rPr lang="ru-RU" sz="4000" b="1" dirty="0" smtClean="0">
                <a:solidFill>
                  <a:srgbClr val="660033"/>
                </a:solidFill>
                <a:effectLst>
                  <a:outerShdw blurRad="38100" dist="38100" dir="2700000" algn="tl">
                    <a:srgbClr val="000000">
                      <a:alpha val="43137"/>
                    </a:srgbClr>
                  </a:outerShdw>
                </a:effectLst>
                <a:latin typeface="Century Gothic"/>
              </a:rPr>
              <a:t>ДОУ– </a:t>
            </a:r>
            <a:r>
              <a:rPr lang="ru-RU" sz="4000" b="1" dirty="0">
                <a:solidFill>
                  <a:srgbClr val="660033"/>
                </a:solidFill>
                <a:effectLst>
                  <a:outerShdw blurRad="38100" dist="38100" dir="2700000" algn="tl">
                    <a:srgbClr val="000000">
                      <a:alpha val="43137"/>
                    </a:srgbClr>
                  </a:outerShdw>
                </a:effectLst>
                <a:latin typeface="Century Gothic"/>
              </a:rPr>
              <a:t>необходимое условие повышения качества педагогического процесса </a:t>
            </a:r>
            <a:endParaRPr lang="ru-RU" sz="4000" b="1" dirty="0">
              <a:solidFill>
                <a:srgbClr val="C00000"/>
              </a:solidFill>
              <a:latin typeface="Calibri"/>
            </a:endParaRPr>
          </a:p>
        </p:txBody>
      </p:sp>
      <p:pic>
        <p:nvPicPr>
          <p:cNvPr id="3" name="Picture 2" descr="E:\ГОРОДСКОЕ МО\Картинки\livre02.gif"/>
          <p:cNvPicPr>
            <a:picLocks noChangeAspect="1" noChangeArrowheads="1" noCrop="1"/>
          </p:cNvPicPr>
          <p:nvPr/>
        </p:nvPicPr>
        <p:blipFill>
          <a:blip r:embed="rId2"/>
          <a:srcRect/>
          <a:stretch>
            <a:fillRect/>
          </a:stretch>
        </p:blipFill>
        <p:spPr bwMode="auto">
          <a:xfrm>
            <a:off x="179512" y="4437790"/>
            <a:ext cx="2046288" cy="2139950"/>
          </a:xfrm>
          <a:prstGeom prst="rect">
            <a:avLst/>
          </a:prstGeom>
          <a:noFill/>
          <a:ln w="9525">
            <a:noFill/>
            <a:miter lim="800000"/>
            <a:headEnd/>
            <a:tailEnd/>
          </a:ln>
        </p:spPr>
      </p:pic>
    </p:spTree>
    <p:extLst>
      <p:ext uri="{BB962C8B-B14F-4D97-AF65-F5344CB8AC3E}">
        <p14:creationId xmlns:p14="http://schemas.microsoft.com/office/powerpoint/2010/main" val="1103233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altLang="ru-RU" sz="3900" dirty="0">
                <a:ln>
                  <a:noFill/>
                </a:ln>
                <a:solidFill>
                  <a:srgbClr val="FF00FF"/>
                </a:solidFill>
                <a:effectLst/>
                <a:latin typeface="Arial" charset="0"/>
              </a:rPr>
              <a:t>Задачи словарной </a:t>
            </a:r>
            <a:r>
              <a:rPr lang="ru-RU" altLang="ru-RU" sz="3900" dirty="0" smtClean="0">
                <a:ln>
                  <a:noFill/>
                </a:ln>
                <a:solidFill>
                  <a:srgbClr val="FF00FF"/>
                </a:solidFill>
                <a:effectLst/>
                <a:latin typeface="Arial" charset="0"/>
              </a:rPr>
              <a:t>работы</a:t>
            </a:r>
            <a:endParaRPr lang="ru-RU" dirty="0"/>
          </a:p>
        </p:txBody>
      </p:sp>
      <p:sp>
        <p:nvSpPr>
          <p:cNvPr id="3" name="Объект 2"/>
          <p:cNvSpPr>
            <a:spLocks noGrp="1"/>
          </p:cNvSpPr>
          <p:nvPr>
            <p:ph idx="1"/>
          </p:nvPr>
        </p:nvSpPr>
        <p:spPr/>
        <p:txBody>
          <a:bodyPr>
            <a:normAutofit lnSpcReduction="10000"/>
          </a:bodyPr>
          <a:lstStyle/>
          <a:p>
            <a:pPr marL="0" lvl="0" indent="0" fontAlgn="base">
              <a:spcBef>
                <a:spcPct val="0"/>
              </a:spcBef>
              <a:spcAft>
                <a:spcPct val="0"/>
              </a:spcAft>
              <a:buClrTx/>
              <a:buSzTx/>
              <a:buNone/>
            </a:pPr>
            <a:r>
              <a:rPr lang="ru-RU" altLang="ru-RU" sz="2000" b="1" dirty="0">
                <a:solidFill>
                  <a:srgbClr val="FF0000"/>
                </a:solidFill>
                <a:latin typeface=""/>
              </a:rPr>
              <a:t>1.Обогащение </a:t>
            </a:r>
            <a:r>
              <a:rPr lang="ru-RU" altLang="ru-RU" sz="2000" b="1" dirty="0" smtClean="0">
                <a:solidFill>
                  <a:srgbClr val="FF0000"/>
                </a:solidFill>
                <a:latin typeface=""/>
              </a:rPr>
              <a:t>словаря </a:t>
            </a:r>
          </a:p>
          <a:p>
            <a:pPr marL="0" lvl="0" indent="0" fontAlgn="base">
              <a:spcBef>
                <a:spcPct val="0"/>
              </a:spcBef>
              <a:spcAft>
                <a:spcPct val="0"/>
              </a:spcAft>
              <a:buClrTx/>
              <a:buSzTx/>
              <a:buNone/>
            </a:pPr>
            <a:r>
              <a:rPr lang="ru-RU" altLang="ru-RU" sz="2000" b="1" dirty="0" smtClean="0">
                <a:solidFill>
                  <a:prstClr val="black"/>
                </a:solidFill>
                <a:latin typeface=""/>
              </a:rPr>
              <a:t>новыми словами, усвоение  </a:t>
            </a:r>
            <a:r>
              <a:rPr lang="ru-RU" altLang="ru-RU" sz="2000" b="1" dirty="0">
                <a:solidFill>
                  <a:prstClr val="black"/>
                </a:solidFill>
                <a:latin typeface=""/>
              </a:rPr>
              <a:t>детьми</a:t>
            </a:r>
          </a:p>
          <a:p>
            <a:pPr marL="0" lvl="0" indent="0" fontAlgn="base">
              <a:spcBef>
                <a:spcPct val="0"/>
              </a:spcBef>
              <a:spcAft>
                <a:spcPct val="0"/>
              </a:spcAft>
              <a:buClrTx/>
              <a:buSzTx/>
              <a:buNone/>
            </a:pPr>
            <a:r>
              <a:rPr lang="ru-RU" altLang="ru-RU" sz="2000" b="1" dirty="0">
                <a:solidFill>
                  <a:prstClr val="black"/>
                </a:solidFill>
                <a:latin typeface=""/>
              </a:rPr>
              <a:t> ранее неизвестных </a:t>
            </a:r>
            <a:r>
              <a:rPr lang="ru-RU" altLang="ru-RU" sz="2000" b="1" dirty="0" smtClean="0">
                <a:solidFill>
                  <a:prstClr val="black"/>
                </a:solidFill>
                <a:latin typeface=""/>
              </a:rPr>
              <a:t>слов</a:t>
            </a:r>
            <a:r>
              <a:rPr lang="ru-RU" altLang="ru-RU" sz="2000" b="1" dirty="0">
                <a:solidFill>
                  <a:prstClr val="black"/>
                </a:solidFill>
                <a:latin typeface=""/>
              </a:rPr>
              <a:t>, новых </a:t>
            </a:r>
            <a:r>
              <a:rPr lang="ru-RU" altLang="ru-RU" sz="2000" b="1" dirty="0" smtClean="0">
                <a:solidFill>
                  <a:prstClr val="black"/>
                </a:solidFill>
                <a:latin typeface=""/>
              </a:rPr>
              <a:t>значений слов</a:t>
            </a:r>
            <a:r>
              <a:rPr lang="ru-RU" altLang="ru-RU" sz="2000" b="1" dirty="0">
                <a:solidFill>
                  <a:prstClr val="black"/>
                </a:solidFill>
                <a:latin typeface=""/>
              </a:rPr>
              <a:t>, </a:t>
            </a:r>
            <a:r>
              <a:rPr lang="ru-RU" altLang="ru-RU" sz="2000" b="1" dirty="0" smtClean="0">
                <a:solidFill>
                  <a:prstClr val="black"/>
                </a:solidFill>
                <a:latin typeface=""/>
              </a:rPr>
              <a:t>уже имеющихся в лексиконе</a:t>
            </a:r>
          </a:p>
          <a:p>
            <a:pPr marL="0" lvl="0" indent="0" fontAlgn="base">
              <a:spcBef>
                <a:spcPct val="0"/>
              </a:spcBef>
              <a:spcAft>
                <a:spcPct val="0"/>
              </a:spcAft>
              <a:buClrTx/>
              <a:buSzTx/>
              <a:buNone/>
            </a:pPr>
            <a:r>
              <a:rPr lang="ru-RU" altLang="ru-RU" sz="2000" b="1" dirty="0" smtClean="0">
                <a:solidFill>
                  <a:srgbClr val="FF0000"/>
                </a:solidFill>
                <a:latin typeface=""/>
              </a:rPr>
              <a:t>2</a:t>
            </a:r>
            <a:r>
              <a:rPr lang="ru-RU" altLang="ru-RU" sz="2000" b="1" dirty="0">
                <a:solidFill>
                  <a:srgbClr val="FF0000"/>
                </a:solidFill>
                <a:latin typeface=""/>
              </a:rPr>
              <a:t>. </a:t>
            </a:r>
            <a:r>
              <a:rPr lang="ru-RU" altLang="ru-RU" sz="2000" b="1" dirty="0" smtClean="0">
                <a:solidFill>
                  <a:srgbClr val="FF0000"/>
                </a:solidFill>
                <a:latin typeface=""/>
              </a:rPr>
              <a:t>Закрепление и </a:t>
            </a:r>
            <a:r>
              <a:rPr lang="ru-RU" altLang="ru-RU" sz="2000" b="1" dirty="0">
                <a:solidFill>
                  <a:srgbClr val="FF0000"/>
                </a:solidFill>
                <a:latin typeface=""/>
              </a:rPr>
              <a:t>у</a:t>
            </a:r>
            <a:r>
              <a:rPr lang="ru-RU" altLang="ru-RU" sz="2000" b="1" dirty="0" smtClean="0">
                <a:solidFill>
                  <a:srgbClr val="FF0000"/>
                </a:solidFill>
                <a:latin typeface=""/>
              </a:rPr>
              <a:t>точнение словаря – </a:t>
            </a:r>
            <a:r>
              <a:rPr lang="ru-RU" altLang="ru-RU" sz="2000" b="1" dirty="0" smtClean="0">
                <a:solidFill>
                  <a:schemeClr val="bg1"/>
                </a:solidFill>
                <a:latin typeface=""/>
              </a:rPr>
              <a:t>словарно-стилистическая работа, овладение точностью и выразительностью языка (наполнение содержанием слов, известных детям, усвоение многозначности, синонимии, антонимии и т.п.)</a:t>
            </a:r>
          </a:p>
          <a:p>
            <a:pPr marL="0" lvl="0" indent="0" fontAlgn="base">
              <a:spcBef>
                <a:spcPct val="0"/>
              </a:spcBef>
              <a:spcAft>
                <a:spcPct val="0"/>
              </a:spcAft>
              <a:buClrTx/>
              <a:buSzTx/>
              <a:buNone/>
            </a:pPr>
            <a:r>
              <a:rPr lang="ru-RU" altLang="ru-RU" sz="2000" b="1" dirty="0" smtClean="0">
                <a:solidFill>
                  <a:srgbClr val="FF0000"/>
                </a:solidFill>
                <a:latin typeface=""/>
              </a:rPr>
              <a:t>3</a:t>
            </a:r>
            <a:r>
              <a:rPr lang="ru-RU" altLang="ru-RU" sz="2000" b="1" dirty="0">
                <a:solidFill>
                  <a:srgbClr val="FF0000"/>
                </a:solidFill>
                <a:latin typeface=""/>
              </a:rPr>
              <a:t>. Активизация </a:t>
            </a:r>
            <a:r>
              <a:rPr lang="ru-RU" altLang="ru-RU" sz="2000" b="1" dirty="0" smtClean="0">
                <a:solidFill>
                  <a:srgbClr val="FF0000"/>
                </a:solidFill>
                <a:latin typeface=""/>
              </a:rPr>
              <a:t>словаря</a:t>
            </a:r>
            <a:r>
              <a:rPr lang="ru-RU" altLang="ru-RU" sz="1800" b="1" dirty="0">
                <a:solidFill>
                  <a:prstClr val="black"/>
                </a:solidFill>
                <a:latin typeface=""/>
              </a:rPr>
              <a:t> </a:t>
            </a:r>
            <a:r>
              <a:rPr lang="ru-RU" altLang="ru-RU" sz="1800" b="1" dirty="0" smtClean="0">
                <a:solidFill>
                  <a:prstClr val="black"/>
                </a:solidFill>
                <a:latin typeface=""/>
              </a:rPr>
              <a:t>– перенесение как можно большего числа слов из пассивного в активный словарь, включение слов в предложение, словосочетания.</a:t>
            </a:r>
          </a:p>
          <a:p>
            <a:pPr marL="0" lvl="0" indent="0">
              <a:spcBef>
                <a:spcPts val="0"/>
              </a:spcBef>
              <a:buNone/>
              <a:tabLst>
                <a:tab pos="228600" algn="l"/>
              </a:tabLst>
            </a:pPr>
            <a:r>
              <a:rPr lang="ru-RU" altLang="ru-RU" sz="2000" b="1" dirty="0" smtClean="0">
                <a:solidFill>
                  <a:srgbClr val="FF0000"/>
                </a:solidFill>
                <a:latin typeface=""/>
              </a:rPr>
              <a:t>4</a:t>
            </a:r>
            <a:r>
              <a:rPr lang="ru-RU" altLang="ru-RU" sz="2000" b="1" dirty="0">
                <a:solidFill>
                  <a:srgbClr val="FF0000"/>
                </a:solidFill>
                <a:latin typeface=""/>
              </a:rPr>
              <a:t>. Устранение в речи </a:t>
            </a:r>
            <a:r>
              <a:rPr lang="ru-RU" altLang="ru-RU" sz="2000" b="1" dirty="0" smtClean="0">
                <a:solidFill>
                  <a:srgbClr val="FF0000"/>
                </a:solidFill>
                <a:latin typeface=""/>
              </a:rPr>
              <a:t>детей нелитературных слов, перевод их в пассивный словарь </a:t>
            </a:r>
            <a:r>
              <a:rPr lang="ru-RU" sz="2000" b="1" dirty="0" smtClean="0">
                <a:solidFill>
                  <a:srgbClr val="000000"/>
                </a:solidFill>
                <a:ea typeface="Times New Roman"/>
              </a:rPr>
              <a:t>(просторечные</a:t>
            </a:r>
            <a:r>
              <a:rPr lang="ru-RU" sz="2000" b="1" dirty="0">
                <a:solidFill>
                  <a:srgbClr val="000000"/>
                </a:solidFill>
                <a:ea typeface="Times New Roman"/>
              </a:rPr>
              <a:t>, диалектные, жаргонные</a:t>
            </a:r>
            <a:r>
              <a:rPr lang="ru-RU" sz="2000" b="1" dirty="0" smtClean="0">
                <a:solidFill>
                  <a:srgbClr val="000000"/>
                </a:solidFill>
                <a:ea typeface="Times New Roman"/>
              </a:rPr>
              <a:t>)</a:t>
            </a:r>
            <a:r>
              <a:rPr lang="ru-RU" sz="3600" b="1" dirty="0">
                <a:solidFill>
                  <a:srgbClr val="000000"/>
                </a:solidFill>
                <a:ea typeface="Times New Roman"/>
              </a:rPr>
              <a:t>.</a:t>
            </a:r>
            <a:r>
              <a:rPr lang="ru-RU" sz="3600" b="1" dirty="0" smtClean="0">
                <a:solidFill>
                  <a:srgbClr val="000000"/>
                </a:solidFill>
                <a:ea typeface="Times New Roman"/>
              </a:rPr>
              <a:t> </a:t>
            </a:r>
            <a:r>
              <a:rPr lang="ru-RU" sz="2000" b="1" dirty="0" smtClean="0">
                <a:solidFill>
                  <a:schemeClr val="bg1"/>
                </a:solidFill>
                <a:ea typeface="Times New Roman"/>
              </a:rPr>
              <a:t>Замена нелитературных слов  </a:t>
            </a:r>
            <a:r>
              <a:rPr lang="ru-RU" sz="2000" b="1" dirty="0">
                <a:solidFill>
                  <a:schemeClr val="bg1"/>
                </a:solidFill>
                <a:ea typeface="Times New Roman"/>
              </a:rPr>
              <a:t>словами литературного произношения. 	</a:t>
            </a:r>
            <a:endParaRPr lang="ru-RU" sz="2000" b="1" dirty="0">
              <a:solidFill>
                <a:schemeClr val="bg1"/>
              </a:solidFill>
              <a:latin typeface="Times New Roman" pitchFamily="18" charset="0"/>
              <a:cs typeface="Times New Roman" pitchFamily="18" charset="0"/>
            </a:endParaRPr>
          </a:p>
          <a:p>
            <a:pPr marL="0" lvl="0" indent="0" fontAlgn="base">
              <a:spcBef>
                <a:spcPct val="0"/>
              </a:spcBef>
              <a:spcAft>
                <a:spcPct val="0"/>
              </a:spcAft>
              <a:buClrTx/>
              <a:buSzTx/>
              <a:buNone/>
            </a:pPr>
            <a:endParaRPr lang="ru-RU" altLang="ru-RU" sz="2000" b="1" dirty="0">
              <a:solidFill>
                <a:prstClr val="black"/>
              </a:solidFill>
              <a:latin typeface=""/>
            </a:endParaRPr>
          </a:p>
          <a:p>
            <a:pPr marL="0" lvl="0" indent="0" fontAlgn="base">
              <a:spcBef>
                <a:spcPct val="0"/>
              </a:spcBef>
              <a:spcAft>
                <a:spcPct val="0"/>
              </a:spcAft>
              <a:buClrTx/>
              <a:buSzTx/>
              <a:buNone/>
            </a:pPr>
            <a:endParaRPr lang="ru-RU" altLang="ru-RU" sz="2000" b="1" dirty="0">
              <a:solidFill>
                <a:prstClr val="black"/>
              </a:solidFill>
              <a:latin typeface=""/>
            </a:endParaRPr>
          </a:p>
          <a:p>
            <a:pPr marL="0" lvl="0" indent="0" fontAlgn="base">
              <a:spcBef>
                <a:spcPct val="0"/>
              </a:spcBef>
              <a:spcAft>
                <a:spcPct val="0"/>
              </a:spcAft>
              <a:buClrTx/>
              <a:buSzTx/>
              <a:buNone/>
            </a:pPr>
            <a:endParaRPr lang="ru-RU" altLang="ru-RU" sz="2000" b="1" dirty="0" smtClean="0">
              <a:solidFill>
                <a:prstClr val="black"/>
              </a:solidFill>
              <a:latin typeface=""/>
            </a:endParaRPr>
          </a:p>
          <a:p>
            <a:pPr marL="0" lvl="0" indent="0" fontAlgn="base">
              <a:spcBef>
                <a:spcPct val="0"/>
              </a:spcBef>
              <a:spcAft>
                <a:spcPct val="0"/>
              </a:spcAft>
              <a:buClrTx/>
              <a:buSzTx/>
              <a:buNone/>
            </a:pPr>
            <a:endParaRPr lang="ru-RU" altLang="ru-RU" sz="2000" b="1" dirty="0">
              <a:solidFill>
                <a:prstClr val="black"/>
              </a:solidFill>
              <a:latin typeface=""/>
            </a:endParaRPr>
          </a:p>
          <a:p>
            <a:endParaRPr lang="ru-RU" dirty="0"/>
          </a:p>
        </p:txBody>
      </p:sp>
    </p:spTree>
    <p:extLst>
      <p:ext uri="{BB962C8B-B14F-4D97-AF65-F5344CB8AC3E}">
        <p14:creationId xmlns:p14="http://schemas.microsoft.com/office/powerpoint/2010/main" val="32166908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nSpc>
                <a:spcPct val="115000"/>
              </a:lnSpc>
              <a:spcAft>
                <a:spcPts val="0"/>
              </a:spcAft>
            </a:pPr>
            <a:r>
              <a:rPr lang="ru-RU" sz="4400" dirty="0" smtClean="0">
                <a:effectLst/>
                <a:latin typeface="Times New Roman"/>
                <a:ea typeface="Times New Roman"/>
                <a:cs typeface="Times New Roman"/>
              </a:rPr>
              <a:t>Специальные задачи: </a:t>
            </a:r>
            <a:r>
              <a:rPr lang="ru-RU" sz="4000" dirty="0">
                <a:effectLst/>
                <a:latin typeface="Calibri"/>
                <a:ea typeface="Calibri"/>
                <a:cs typeface="Times New Roman"/>
              </a:rPr>
              <a:t/>
            </a:r>
            <a:br>
              <a:rPr lang="ru-RU" sz="4000" dirty="0">
                <a:effectLst/>
                <a:latin typeface="Calibri"/>
                <a:ea typeface="Calibri"/>
                <a:cs typeface="Times New Roman"/>
              </a:rPr>
            </a:br>
            <a:endParaRPr lang="ru-RU" dirty="0"/>
          </a:p>
        </p:txBody>
      </p:sp>
      <p:sp>
        <p:nvSpPr>
          <p:cNvPr id="3" name="Объект 2"/>
          <p:cNvSpPr>
            <a:spLocks noGrp="1"/>
          </p:cNvSpPr>
          <p:nvPr>
            <p:ph idx="1"/>
          </p:nvPr>
        </p:nvSpPr>
        <p:spPr/>
        <p:txBody>
          <a:bodyPr/>
          <a:lstStyle/>
          <a:p>
            <a:pPr>
              <a:lnSpc>
                <a:spcPct val="115000"/>
              </a:lnSpc>
              <a:spcAft>
                <a:spcPts val="0"/>
              </a:spcAft>
            </a:pPr>
            <a:r>
              <a:rPr lang="ru-RU" dirty="0">
                <a:ea typeface="Times New Roman"/>
                <a:cs typeface="Times New Roman"/>
              </a:rPr>
              <a:t>Обогащение словаря детей народными образными выражениями, пословицами, поговорками, антонимами, метафорами, эпитетами; </a:t>
            </a:r>
            <a:endParaRPr lang="ru-RU" sz="2400" dirty="0">
              <a:latin typeface="Calibri"/>
              <a:ea typeface="Calibri"/>
              <a:cs typeface="Times New Roman"/>
            </a:endParaRPr>
          </a:p>
          <a:p>
            <a:pPr>
              <a:lnSpc>
                <a:spcPct val="115000"/>
              </a:lnSpc>
              <a:spcAft>
                <a:spcPts val="0"/>
              </a:spcAft>
            </a:pPr>
            <a:r>
              <a:rPr lang="ru-RU" dirty="0" smtClean="0">
                <a:ea typeface="Times New Roman"/>
                <a:cs typeface="Times New Roman"/>
              </a:rPr>
              <a:t>Усвоение </a:t>
            </a:r>
            <a:r>
              <a:rPr lang="ru-RU" dirty="0">
                <a:ea typeface="Times New Roman"/>
                <a:cs typeface="Times New Roman"/>
              </a:rPr>
              <a:t>детьми обобщений, понятий, основного и переносного значения слова; </a:t>
            </a:r>
            <a:endParaRPr lang="ru-RU" sz="2400" dirty="0">
              <a:latin typeface="Calibri"/>
              <a:ea typeface="Calibri"/>
              <a:cs typeface="Times New Roman"/>
            </a:endParaRPr>
          </a:p>
          <a:p>
            <a:pPr marL="137160" indent="0">
              <a:lnSpc>
                <a:spcPct val="115000"/>
              </a:lnSpc>
              <a:spcAft>
                <a:spcPts val="0"/>
              </a:spcAft>
              <a:buNone/>
            </a:pPr>
            <a:r>
              <a:rPr lang="ru-RU" dirty="0" smtClean="0">
                <a:ea typeface="Times New Roman"/>
                <a:cs typeface="Times New Roman"/>
              </a:rPr>
              <a:t> </a:t>
            </a:r>
            <a:endParaRPr lang="ru-RU" sz="2400" dirty="0">
              <a:latin typeface="Calibri"/>
              <a:ea typeface="Calibri"/>
              <a:cs typeface="Times New Roman"/>
            </a:endParaRPr>
          </a:p>
          <a:p>
            <a:endParaRPr lang="ru-RU" dirty="0"/>
          </a:p>
        </p:txBody>
      </p:sp>
    </p:spTree>
    <p:extLst>
      <p:ext uri="{BB962C8B-B14F-4D97-AF65-F5344CB8AC3E}">
        <p14:creationId xmlns:p14="http://schemas.microsoft.com/office/powerpoint/2010/main" val="10990467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Обогащение словаря</a:t>
            </a:r>
            <a:endParaRPr lang="ru-RU" dirty="0"/>
          </a:p>
        </p:txBody>
      </p:sp>
      <p:sp>
        <p:nvSpPr>
          <p:cNvPr id="3" name="Объект 2"/>
          <p:cNvSpPr>
            <a:spLocks noGrp="1"/>
          </p:cNvSpPr>
          <p:nvPr>
            <p:ph idx="1"/>
          </p:nvPr>
        </p:nvSpPr>
        <p:spPr/>
        <p:txBody>
          <a:bodyPr/>
          <a:lstStyle/>
          <a:p>
            <a:r>
              <a:rPr lang="ru-RU" dirty="0" smtClean="0"/>
              <a:t>Осуществлять эту задачу-значит способствовать количественному накоплению слов</a:t>
            </a:r>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636912"/>
            <a:ext cx="2401887"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Вертикальный свиток 4"/>
          <p:cNvSpPr/>
          <p:nvPr/>
        </p:nvSpPr>
        <p:spPr>
          <a:xfrm>
            <a:off x="6444208" y="2638492"/>
            <a:ext cx="2411760" cy="2736304"/>
          </a:xfrm>
          <a:prstGeom prst="verticalScroll">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smtClean="0"/>
              <a:t>Словарь: </a:t>
            </a:r>
          </a:p>
          <a:p>
            <a:endParaRPr lang="ru-RU" dirty="0" smtClean="0"/>
          </a:p>
          <a:p>
            <a:pPr marL="285750" indent="-285750">
              <a:buFont typeface="Wingdings" panose="05000000000000000000" pitchFamily="2" charset="2"/>
              <a:buChar char="§"/>
            </a:pPr>
            <a:r>
              <a:rPr lang="ru-RU" sz="1200" dirty="0" smtClean="0"/>
              <a:t>существительные</a:t>
            </a:r>
          </a:p>
          <a:p>
            <a:pPr marL="285750" indent="-285750">
              <a:buFont typeface="Wingdings" panose="05000000000000000000" pitchFamily="2" charset="2"/>
              <a:buChar char="§"/>
            </a:pPr>
            <a:r>
              <a:rPr lang="ru-RU" sz="1200" dirty="0" smtClean="0"/>
              <a:t>прилагательные</a:t>
            </a:r>
          </a:p>
          <a:p>
            <a:pPr marL="285750" indent="-285750">
              <a:buFont typeface="Wingdings" panose="05000000000000000000" pitchFamily="2" charset="2"/>
              <a:buChar char="§"/>
            </a:pPr>
            <a:r>
              <a:rPr lang="ru-RU" sz="1200" dirty="0"/>
              <a:t>г</a:t>
            </a:r>
            <a:r>
              <a:rPr lang="ru-RU" sz="1200" dirty="0" smtClean="0"/>
              <a:t>лаголы</a:t>
            </a:r>
          </a:p>
          <a:p>
            <a:pPr marL="285750" indent="-285750">
              <a:buFont typeface="Wingdings" panose="05000000000000000000" pitchFamily="2" charset="2"/>
              <a:buChar char="§"/>
            </a:pPr>
            <a:r>
              <a:rPr lang="ru-RU" sz="1200" dirty="0" smtClean="0"/>
              <a:t> наречия</a:t>
            </a:r>
          </a:p>
          <a:p>
            <a:pPr marL="285750" indent="-285750">
              <a:buFont typeface="Wingdings" panose="05000000000000000000" pitchFamily="2" charset="2"/>
              <a:buChar char="§"/>
            </a:pPr>
            <a:r>
              <a:rPr lang="ru-RU" dirty="0" smtClean="0"/>
              <a:t> </a:t>
            </a:r>
            <a:r>
              <a:rPr lang="ru-RU" sz="1200" dirty="0" smtClean="0"/>
              <a:t>числительные</a:t>
            </a:r>
            <a:endParaRPr lang="ru-RU" sz="1200"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2838646"/>
            <a:ext cx="4248472" cy="249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03744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gradFill>
                  <a:gsLst>
                    <a:gs pos="0">
                      <a:srgbClr val="93A299">
                        <a:tint val="73000"/>
                        <a:satMod val="145000"/>
                      </a:srgbClr>
                    </a:gs>
                    <a:gs pos="73000">
                      <a:srgbClr val="93A299">
                        <a:tint val="73000"/>
                        <a:satMod val="145000"/>
                      </a:srgbClr>
                    </a:gs>
                    <a:gs pos="100000">
                      <a:srgbClr val="93A299">
                        <a:tint val="83000"/>
                        <a:satMod val="143000"/>
                      </a:srgbClr>
                    </a:gs>
                  </a:gsLst>
                  <a:lin ang="4800000" scaled="1"/>
                </a:gradFill>
              </a:rPr>
              <a:t>Обогащение словаря</a:t>
            </a:r>
            <a:endParaRPr lang="ru-RU"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3878576064"/>
              </p:ext>
            </p:extLst>
          </p:nvPr>
        </p:nvGraphicFramePr>
        <p:xfrm>
          <a:off x="467544" y="908720"/>
          <a:ext cx="8229600" cy="56160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17720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Художественная литература. Художественное слово.</a:t>
            </a:r>
            <a:endParaRPr lang="ru-RU" dirty="0"/>
          </a:p>
        </p:txBody>
      </p:sp>
      <p:sp>
        <p:nvSpPr>
          <p:cNvPr id="3" name="Объект 2"/>
          <p:cNvSpPr>
            <a:spLocks noGrp="1"/>
          </p:cNvSpPr>
          <p:nvPr>
            <p:ph idx="1"/>
          </p:nvPr>
        </p:nvSpPr>
        <p:spPr/>
        <p:txBody>
          <a:bodyPr/>
          <a:lstStyle/>
          <a:p>
            <a:r>
              <a:rPr lang="ru-RU" dirty="0" smtClean="0"/>
              <a:t>Сказки. Рассказы. Былины. Басни.</a:t>
            </a:r>
          </a:p>
          <a:p>
            <a:r>
              <a:rPr lang="ru-RU" dirty="0" smtClean="0"/>
              <a:t>Стихотворения</a:t>
            </a:r>
          </a:p>
          <a:p>
            <a:r>
              <a:rPr lang="ru-RU" dirty="0" smtClean="0"/>
              <a:t>Загадки</a:t>
            </a:r>
          </a:p>
          <a:p>
            <a:r>
              <a:rPr lang="ru-RU" dirty="0" smtClean="0"/>
              <a:t>Скороговорки</a:t>
            </a:r>
          </a:p>
          <a:p>
            <a:r>
              <a:rPr lang="ru-RU" dirty="0" err="1" smtClean="0"/>
              <a:t>Потешки</a:t>
            </a:r>
            <a:endParaRPr lang="ru-RU" dirty="0" smtClean="0"/>
          </a:p>
          <a:p>
            <a:r>
              <a:rPr lang="ru-RU" dirty="0" smtClean="0"/>
              <a:t>Пословицы</a:t>
            </a:r>
          </a:p>
          <a:p>
            <a:r>
              <a:rPr lang="ru-RU" dirty="0" smtClean="0"/>
              <a:t>Поговорки</a:t>
            </a:r>
            <a:endParaRPr lang="ru-RU" dirty="0"/>
          </a:p>
        </p:txBody>
      </p:sp>
    </p:spTree>
    <p:extLst>
      <p:ext uri="{BB962C8B-B14F-4D97-AF65-F5344CB8AC3E}">
        <p14:creationId xmlns:p14="http://schemas.microsoft.com/office/powerpoint/2010/main" val="33795804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smtClean="0"/>
              <a:t>Экскурсии</a:t>
            </a:r>
          </a:p>
          <a:p>
            <a:r>
              <a:rPr lang="ru-RU" dirty="0" smtClean="0"/>
              <a:t>Целевые прогулки</a:t>
            </a:r>
          </a:p>
          <a:p>
            <a:r>
              <a:rPr lang="ru-RU" dirty="0" smtClean="0"/>
              <a:t>Наблюдения</a:t>
            </a:r>
          </a:p>
          <a:p>
            <a:r>
              <a:rPr lang="ru-RU" dirty="0" smtClean="0"/>
              <a:t>Рассматривание и обследование предметов </a:t>
            </a:r>
          </a:p>
          <a:p>
            <a:r>
              <a:rPr lang="ru-RU" dirty="0" smtClean="0"/>
              <a:t>Картины</a:t>
            </a:r>
          </a:p>
          <a:p>
            <a:r>
              <a:rPr lang="ru-RU" dirty="0" smtClean="0"/>
              <a:t>Видео фильмы, аудио, презентации</a:t>
            </a:r>
          </a:p>
          <a:p>
            <a:r>
              <a:rPr lang="ru-RU" dirty="0" smtClean="0"/>
              <a:t>Телепередачи  </a:t>
            </a:r>
          </a:p>
          <a:p>
            <a:r>
              <a:rPr lang="ru-RU" dirty="0" smtClean="0"/>
              <a:t>Дидактические игры (наглядные и словесные)</a:t>
            </a:r>
            <a:endParaRPr lang="ru-RU" dirty="0"/>
          </a:p>
        </p:txBody>
      </p:sp>
    </p:spTree>
    <p:extLst>
      <p:ext uri="{BB962C8B-B14F-4D97-AF65-F5344CB8AC3E}">
        <p14:creationId xmlns:p14="http://schemas.microsoft.com/office/powerpoint/2010/main" val="16215053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2697198618"/>
              </p:ext>
            </p:extLst>
          </p:nvPr>
        </p:nvGraphicFramePr>
        <p:xfrm>
          <a:off x="457200" y="260649"/>
          <a:ext cx="8229600" cy="50405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395536" y="4941168"/>
            <a:ext cx="8208912" cy="1557349"/>
          </a:xfrm>
          <a:prstGeom prst="rect">
            <a:avLst/>
          </a:prstGeom>
        </p:spPr>
        <p:txBody>
          <a:bodyPr wrap="square">
            <a:spAutoFit/>
          </a:bodyPr>
          <a:lstStyle/>
          <a:p>
            <a:pPr marL="137160" algn="ctr">
              <a:spcBef>
                <a:spcPct val="20000"/>
              </a:spcBef>
              <a:buClr>
                <a:srgbClr val="FFFFFF">
                  <a:shade val="95000"/>
                </a:srgbClr>
              </a:buClr>
              <a:buSzPct val="65000"/>
            </a:pPr>
            <a:r>
              <a:rPr lang="ru-RU" sz="2800" dirty="0">
                <a:solidFill>
                  <a:srgbClr val="FFFFFF"/>
                </a:solidFill>
                <a:ea typeface="Times New Roman"/>
              </a:rPr>
              <a:t>Перевод слов из пассивного словаря в </a:t>
            </a:r>
            <a:endParaRPr lang="ru-RU" sz="2800" dirty="0" smtClean="0">
              <a:solidFill>
                <a:srgbClr val="FFFFFF"/>
              </a:solidFill>
              <a:ea typeface="Times New Roman"/>
            </a:endParaRPr>
          </a:p>
          <a:p>
            <a:pPr marL="137160" algn="ctr">
              <a:spcBef>
                <a:spcPct val="20000"/>
              </a:spcBef>
              <a:buClr>
                <a:srgbClr val="FFFFFF">
                  <a:shade val="95000"/>
                </a:srgbClr>
              </a:buClr>
              <a:buSzPct val="65000"/>
            </a:pPr>
            <a:r>
              <a:rPr lang="ru-RU" sz="2800" dirty="0" smtClean="0">
                <a:solidFill>
                  <a:srgbClr val="FFFFFF"/>
                </a:solidFill>
                <a:ea typeface="Times New Roman"/>
              </a:rPr>
              <a:t>активный </a:t>
            </a:r>
            <a:r>
              <a:rPr lang="ru-RU" sz="2800" dirty="0">
                <a:solidFill>
                  <a:srgbClr val="FFFFFF"/>
                </a:solidFill>
                <a:ea typeface="Times New Roman"/>
              </a:rPr>
              <a:t>словарь представляет собой </a:t>
            </a:r>
            <a:endParaRPr lang="ru-RU" sz="2800" dirty="0" smtClean="0">
              <a:solidFill>
                <a:srgbClr val="FFFFFF"/>
              </a:solidFill>
              <a:ea typeface="Times New Roman"/>
            </a:endParaRPr>
          </a:p>
          <a:p>
            <a:pPr marL="137160" algn="ctr">
              <a:spcBef>
                <a:spcPct val="20000"/>
              </a:spcBef>
              <a:buClr>
                <a:srgbClr val="FFFFFF">
                  <a:shade val="95000"/>
                </a:srgbClr>
              </a:buClr>
              <a:buSzPct val="65000"/>
            </a:pPr>
            <a:r>
              <a:rPr lang="ru-RU" sz="2800" dirty="0" smtClean="0">
                <a:solidFill>
                  <a:srgbClr val="FFFFFF"/>
                </a:solidFill>
                <a:ea typeface="Times New Roman"/>
              </a:rPr>
              <a:t>специальную </a:t>
            </a:r>
            <a:r>
              <a:rPr lang="ru-RU" sz="2800" dirty="0">
                <a:solidFill>
                  <a:srgbClr val="FFFFFF"/>
                </a:solidFill>
                <a:ea typeface="Times New Roman"/>
              </a:rPr>
              <a:t>педагогическую задачу.</a:t>
            </a:r>
            <a:endParaRPr lang="ru-RU" sz="2800" dirty="0">
              <a:solidFill>
                <a:srgbClr val="FFFFFF"/>
              </a:solidFill>
            </a:endParaRPr>
          </a:p>
        </p:txBody>
      </p:sp>
    </p:spTree>
    <p:extLst>
      <p:ext uri="{BB962C8B-B14F-4D97-AF65-F5344CB8AC3E}">
        <p14:creationId xmlns:p14="http://schemas.microsoft.com/office/powerpoint/2010/main" val="42035613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fontAlgn="base">
              <a:spcAft>
                <a:spcPct val="0"/>
              </a:spcAft>
            </a:pPr>
            <a:r>
              <a:rPr lang="ru-RU" altLang="ru-RU" sz="1800" dirty="0" smtClean="0">
                <a:ln>
                  <a:noFill/>
                </a:ln>
                <a:solidFill>
                  <a:srgbClr val="292934"/>
                </a:solidFill>
                <a:effectLst/>
                <a:latin typeface=""/>
              </a:rPr>
              <a:t/>
            </a:r>
            <a:br>
              <a:rPr lang="ru-RU" altLang="ru-RU" sz="1800" dirty="0" smtClean="0">
                <a:ln>
                  <a:noFill/>
                </a:ln>
                <a:solidFill>
                  <a:srgbClr val="292934"/>
                </a:solidFill>
                <a:effectLst/>
                <a:latin typeface=""/>
              </a:rPr>
            </a:br>
            <a:r>
              <a:rPr lang="ru-RU" altLang="ru-RU" sz="1800" dirty="0">
                <a:ln>
                  <a:noFill/>
                </a:ln>
                <a:solidFill>
                  <a:srgbClr val="292934"/>
                </a:solidFill>
                <a:effectLst/>
                <a:latin typeface=""/>
              </a:rPr>
              <a:t/>
            </a:r>
            <a:br>
              <a:rPr lang="ru-RU" altLang="ru-RU" sz="1800" dirty="0">
                <a:ln>
                  <a:noFill/>
                </a:ln>
                <a:solidFill>
                  <a:srgbClr val="292934"/>
                </a:solidFill>
                <a:effectLst/>
                <a:latin typeface=""/>
              </a:rPr>
            </a:br>
            <a:endParaRPr lang="ru-RU" dirty="0"/>
          </a:p>
        </p:txBody>
      </p:sp>
      <p:sp>
        <p:nvSpPr>
          <p:cNvPr id="3" name="Объект 2"/>
          <p:cNvSpPr>
            <a:spLocks noGrp="1"/>
          </p:cNvSpPr>
          <p:nvPr>
            <p:ph idx="1"/>
          </p:nvPr>
        </p:nvSpPr>
        <p:spPr/>
        <p:txBody>
          <a:bodyPr>
            <a:noAutofit/>
          </a:bodyPr>
          <a:lstStyle/>
          <a:p>
            <a:pPr marL="137160" indent="0" algn="ctr">
              <a:buNone/>
            </a:pPr>
            <a:r>
              <a:rPr lang="ru-RU" altLang="ru-RU" b="1" dirty="0">
                <a:solidFill>
                  <a:srgbClr val="292934"/>
                </a:solidFill>
                <a:latin typeface=""/>
              </a:rPr>
              <a:t>Решение всех задач словарной работы во взаимосвязи между собой</a:t>
            </a:r>
            <a:r>
              <a:rPr lang="ru-RU" altLang="ru-RU" dirty="0">
                <a:solidFill>
                  <a:srgbClr val="292934"/>
                </a:solidFill>
                <a:latin typeface=""/>
              </a:rPr>
              <a:t> </a:t>
            </a:r>
            <a:r>
              <a:rPr lang="ru-RU" altLang="ru-RU" b="1" dirty="0">
                <a:solidFill>
                  <a:srgbClr val="292934"/>
                </a:solidFill>
                <a:latin typeface=""/>
              </a:rPr>
              <a:t>и</a:t>
            </a:r>
            <a:r>
              <a:rPr lang="ru-RU" altLang="ru-RU" dirty="0">
                <a:solidFill>
                  <a:srgbClr val="292934"/>
                </a:solidFill>
                <a:latin typeface=""/>
              </a:rPr>
              <a:t>   </a:t>
            </a:r>
            <a:r>
              <a:rPr lang="ru-RU" altLang="ru-RU" b="1" dirty="0">
                <a:solidFill>
                  <a:srgbClr val="292934"/>
                </a:solidFill>
                <a:latin typeface=""/>
              </a:rPr>
              <a:t>с  формированием грамматической и фонетической сторон речи, развитием связной </a:t>
            </a:r>
            <a:r>
              <a:rPr lang="ru-RU" altLang="ru-RU" b="1" dirty="0" smtClean="0">
                <a:solidFill>
                  <a:srgbClr val="292934"/>
                </a:solidFill>
                <a:latin typeface=""/>
              </a:rPr>
              <a:t>речи</a:t>
            </a:r>
          </a:p>
          <a:p>
            <a:pPr marL="137160" indent="0" algn="ctr">
              <a:buNone/>
            </a:pPr>
            <a:r>
              <a:rPr lang="ru-RU" dirty="0" smtClean="0">
                <a:solidFill>
                  <a:srgbClr val="0F243E"/>
                </a:solidFill>
                <a:ea typeface="Calibri"/>
              </a:rPr>
              <a:t>осуществляется </a:t>
            </a:r>
            <a:r>
              <a:rPr lang="ru-RU" dirty="0">
                <a:solidFill>
                  <a:srgbClr val="0F243E"/>
                </a:solidFill>
                <a:ea typeface="Calibri"/>
              </a:rPr>
              <a:t>при интеграции подразделов программы «Развитие речи» и «Коррекционная логопедическая работа»</a:t>
            </a:r>
            <a:r>
              <a:rPr lang="ru-RU" altLang="ru-RU" b="1" dirty="0">
                <a:solidFill>
                  <a:srgbClr val="292934"/>
                </a:solidFill>
                <a:latin typeface=""/>
              </a:rPr>
              <a:t/>
            </a:r>
            <a:br>
              <a:rPr lang="ru-RU" altLang="ru-RU" b="1" dirty="0">
                <a:solidFill>
                  <a:srgbClr val="292934"/>
                </a:solidFill>
                <a:latin typeface=""/>
              </a:rPr>
            </a:br>
            <a:endParaRPr lang="ru-RU" dirty="0"/>
          </a:p>
        </p:txBody>
      </p:sp>
    </p:spTree>
    <p:extLst>
      <p:ext uri="{BB962C8B-B14F-4D97-AF65-F5344CB8AC3E}">
        <p14:creationId xmlns:p14="http://schemas.microsoft.com/office/powerpoint/2010/main" val="16365917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1143000"/>
          </a:xfrm>
        </p:spPr>
        <p:txBody>
          <a:bodyPr>
            <a:normAutofit/>
          </a:bodyPr>
          <a:lstStyle/>
          <a:p>
            <a:pPr marL="365125" lvl="0" indent="-282575" fontAlgn="base">
              <a:lnSpc>
                <a:spcPct val="80000"/>
              </a:lnSpc>
              <a:spcBef>
                <a:spcPts val="600"/>
              </a:spcBef>
              <a:spcAft>
                <a:spcPct val="0"/>
              </a:spcAft>
            </a:pPr>
            <a:r>
              <a:rPr lang="ru-RU" altLang="ru-RU" sz="2400" dirty="0">
                <a:ln>
                  <a:noFill/>
                </a:ln>
                <a:solidFill>
                  <a:srgbClr val="FFFFFF"/>
                </a:solidFill>
                <a:effectLst/>
                <a:latin typeface="Arial" charset="0"/>
              </a:rPr>
              <a:t> </a:t>
            </a:r>
            <a:r>
              <a:rPr lang="ru-RU" altLang="ru-RU" sz="2400" dirty="0" smtClean="0">
                <a:ln>
                  <a:noFill/>
                </a:ln>
                <a:solidFill>
                  <a:srgbClr val="FFFFFF"/>
                </a:solidFill>
                <a:effectLst/>
                <a:latin typeface="Arial" charset="0"/>
              </a:rPr>
              <a:t>Слово - как единица лексической системы имеет</a:t>
            </a:r>
            <a:r>
              <a:rPr lang="ru-RU" altLang="ru-RU" sz="4400" i="1" dirty="0">
                <a:ln>
                  <a:noFill/>
                </a:ln>
                <a:solidFill>
                  <a:schemeClr val="bg1"/>
                </a:solidFill>
                <a:effectLst/>
                <a:latin typeface="Arial" charset="0"/>
              </a:rPr>
              <a:t/>
            </a:r>
            <a:br>
              <a:rPr lang="ru-RU" altLang="ru-RU" sz="4400" i="1" dirty="0">
                <a:ln>
                  <a:noFill/>
                </a:ln>
                <a:solidFill>
                  <a:schemeClr val="bg1"/>
                </a:solidFill>
                <a:effectLst/>
                <a:latin typeface="Arial" charset="0"/>
              </a:rPr>
            </a:br>
            <a:endParaRPr lang="ru-RU" sz="4400" dirty="0">
              <a:solidFill>
                <a:schemeClr val="bg1"/>
              </a:solidFill>
            </a:endParaRPr>
          </a:p>
        </p:txBody>
      </p:sp>
      <p:sp>
        <p:nvSpPr>
          <p:cNvPr id="3" name="Объект 2"/>
          <p:cNvSpPr>
            <a:spLocks noGrp="1"/>
          </p:cNvSpPr>
          <p:nvPr>
            <p:ph idx="1"/>
          </p:nvPr>
        </p:nvSpPr>
        <p:spPr>
          <a:xfrm>
            <a:off x="251520" y="1196752"/>
            <a:ext cx="8640960" cy="4709160"/>
          </a:xfrm>
        </p:spPr>
        <p:txBody>
          <a:bodyPr>
            <a:normAutofit fontScale="77500" lnSpcReduction="20000"/>
          </a:bodyPr>
          <a:lstStyle/>
          <a:p>
            <a:pPr marL="654050" lvl="0" indent="-571500" fontAlgn="base">
              <a:lnSpc>
                <a:spcPct val="80000"/>
              </a:lnSpc>
              <a:spcBef>
                <a:spcPts val="600"/>
              </a:spcBef>
              <a:spcAft>
                <a:spcPct val="0"/>
              </a:spcAft>
              <a:buClr>
                <a:srgbClr val="3891A7"/>
              </a:buClr>
              <a:buSzPct val="80000"/>
              <a:buFont typeface="Wingdings" panose="05000000000000000000" pitchFamily="2" charset="2"/>
              <a:buChar char="ü"/>
            </a:pPr>
            <a:r>
              <a:rPr lang="ru-RU" altLang="ru-RU" sz="3200" b="1" i="1" u="sng" dirty="0" smtClean="0">
                <a:solidFill>
                  <a:schemeClr val="bg1"/>
                </a:solidFill>
                <a:latin typeface="Arial" charset="0"/>
              </a:rPr>
              <a:t>фонетическую выраженность </a:t>
            </a:r>
            <a:r>
              <a:rPr lang="ru-RU" altLang="ru-RU" sz="3200" i="1" dirty="0" smtClean="0">
                <a:solidFill>
                  <a:schemeClr val="bg1"/>
                </a:solidFill>
                <a:latin typeface="Arial" charset="0"/>
              </a:rPr>
              <a:t>(Интеграция с подразделом программы «Формирование звуковой культуры речи»)</a:t>
            </a:r>
          </a:p>
          <a:p>
            <a:pPr marL="82550" lvl="0" indent="0" fontAlgn="base">
              <a:lnSpc>
                <a:spcPct val="80000"/>
              </a:lnSpc>
              <a:spcBef>
                <a:spcPts val="600"/>
              </a:spcBef>
              <a:spcAft>
                <a:spcPct val="0"/>
              </a:spcAft>
              <a:buClr>
                <a:srgbClr val="3891A7"/>
              </a:buClr>
              <a:buSzPct val="80000"/>
              <a:buNone/>
            </a:pPr>
            <a:endParaRPr lang="ru-RU" altLang="ru-RU" sz="3200" b="1" i="1" dirty="0">
              <a:solidFill>
                <a:schemeClr val="bg1"/>
              </a:solidFill>
              <a:latin typeface="Arial" charset="0"/>
            </a:endParaRPr>
          </a:p>
          <a:p>
            <a:pPr marL="654050" lvl="0" indent="-571500" fontAlgn="base">
              <a:lnSpc>
                <a:spcPct val="80000"/>
              </a:lnSpc>
              <a:spcBef>
                <a:spcPts val="600"/>
              </a:spcBef>
              <a:spcAft>
                <a:spcPct val="0"/>
              </a:spcAft>
              <a:buClr>
                <a:srgbClr val="3891A7"/>
              </a:buClr>
              <a:buSzPct val="80000"/>
              <a:buFont typeface="Wingdings" panose="05000000000000000000" pitchFamily="2" charset="2"/>
              <a:buChar char="ü"/>
            </a:pPr>
            <a:r>
              <a:rPr lang="ru-RU" altLang="ru-RU" sz="3200" b="1" i="1" u="sng" dirty="0" smtClean="0">
                <a:solidFill>
                  <a:schemeClr val="bg1"/>
                </a:solidFill>
                <a:latin typeface="Arial" charset="0"/>
              </a:rPr>
              <a:t>грамматическое </a:t>
            </a:r>
            <a:r>
              <a:rPr lang="ru-RU" altLang="ru-RU" sz="3200" b="1" i="1" u="sng" dirty="0">
                <a:solidFill>
                  <a:schemeClr val="bg1"/>
                </a:solidFill>
                <a:latin typeface="Arial" charset="0"/>
              </a:rPr>
              <a:t>оформление </a:t>
            </a:r>
            <a:r>
              <a:rPr lang="ru-RU" altLang="ru-RU" sz="3200" b="1" i="1" u="sng" dirty="0" smtClean="0">
                <a:solidFill>
                  <a:schemeClr val="bg1"/>
                </a:solidFill>
                <a:latin typeface="Arial" charset="0"/>
              </a:rPr>
              <a:t> </a:t>
            </a:r>
            <a:r>
              <a:rPr lang="ru-RU" altLang="ru-RU" sz="3200" i="1" dirty="0" smtClean="0">
                <a:solidFill>
                  <a:schemeClr val="bg1"/>
                </a:solidFill>
                <a:latin typeface="Arial" charset="0"/>
              </a:rPr>
              <a:t>(интеграция с подразделом программы «Формирование грамматического строя речи»)</a:t>
            </a:r>
          </a:p>
          <a:p>
            <a:pPr marL="82550" lvl="0" indent="0" fontAlgn="base">
              <a:lnSpc>
                <a:spcPct val="80000"/>
              </a:lnSpc>
              <a:spcBef>
                <a:spcPts val="600"/>
              </a:spcBef>
              <a:spcAft>
                <a:spcPct val="0"/>
              </a:spcAft>
              <a:buClr>
                <a:srgbClr val="3891A7"/>
              </a:buClr>
              <a:buSzPct val="80000"/>
              <a:buNone/>
            </a:pPr>
            <a:endParaRPr lang="ru-RU" altLang="ru-RU" sz="3200" b="1" i="1" dirty="0" smtClean="0">
              <a:solidFill>
                <a:schemeClr val="bg1"/>
              </a:solidFill>
              <a:latin typeface="Arial" charset="0"/>
            </a:endParaRPr>
          </a:p>
          <a:p>
            <a:pPr marL="654050" lvl="0" indent="-571500" fontAlgn="base">
              <a:lnSpc>
                <a:spcPct val="80000"/>
              </a:lnSpc>
              <a:spcBef>
                <a:spcPts val="600"/>
              </a:spcBef>
              <a:spcAft>
                <a:spcPct val="0"/>
              </a:spcAft>
              <a:buClr>
                <a:srgbClr val="3891A7"/>
              </a:buClr>
              <a:buSzPct val="80000"/>
              <a:buFont typeface="Wingdings" panose="05000000000000000000" pitchFamily="2" charset="2"/>
              <a:buChar char="ü"/>
            </a:pPr>
            <a:r>
              <a:rPr lang="ru-RU" altLang="ru-RU" sz="3200" b="1" i="1" u="sng" dirty="0" smtClean="0">
                <a:solidFill>
                  <a:schemeClr val="bg1"/>
                </a:solidFill>
                <a:latin typeface="Arial" charset="0"/>
              </a:rPr>
              <a:t>наличие семантического значения </a:t>
            </a:r>
            <a:r>
              <a:rPr lang="ru-RU" altLang="ru-RU" sz="3200" i="1" dirty="0" smtClean="0">
                <a:solidFill>
                  <a:schemeClr val="bg1"/>
                </a:solidFill>
                <a:latin typeface="Arial" charset="0"/>
              </a:rPr>
              <a:t>(Подраздел программы «Формирование словаря.») </a:t>
            </a:r>
          </a:p>
          <a:p>
            <a:pPr marL="82550" lvl="0" indent="0" fontAlgn="base">
              <a:lnSpc>
                <a:spcPct val="80000"/>
              </a:lnSpc>
              <a:spcBef>
                <a:spcPts val="600"/>
              </a:spcBef>
              <a:spcAft>
                <a:spcPct val="0"/>
              </a:spcAft>
              <a:buClr>
                <a:srgbClr val="3891A7"/>
              </a:buClr>
              <a:buSzPct val="80000"/>
              <a:buNone/>
            </a:pPr>
            <a:endParaRPr lang="ru-RU" altLang="ru-RU" sz="3200" b="1" i="1" dirty="0" smtClean="0">
              <a:solidFill>
                <a:schemeClr val="bg1"/>
              </a:solidFill>
              <a:latin typeface="Arial" charset="0"/>
            </a:endParaRPr>
          </a:p>
          <a:p>
            <a:pPr marL="654050" lvl="0" indent="-571500" fontAlgn="base">
              <a:lnSpc>
                <a:spcPct val="80000"/>
              </a:lnSpc>
              <a:spcBef>
                <a:spcPts val="600"/>
              </a:spcBef>
              <a:spcAft>
                <a:spcPct val="0"/>
              </a:spcAft>
              <a:buClr>
                <a:srgbClr val="3891A7"/>
              </a:buClr>
              <a:buSzPct val="80000"/>
              <a:buFont typeface="Wingdings" panose="05000000000000000000" pitchFamily="2" charset="2"/>
              <a:buChar char="ü"/>
            </a:pPr>
            <a:r>
              <a:rPr lang="ru-RU" altLang="ru-RU" sz="3200" b="1" i="1" u="sng" dirty="0" smtClean="0">
                <a:solidFill>
                  <a:schemeClr val="bg1"/>
                </a:solidFill>
                <a:latin typeface="Arial" charset="0"/>
              </a:rPr>
              <a:t>способность сочетаться </a:t>
            </a:r>
            <a:r>
              <a:rPr lang="ru-RU" altLang="ru-RU" sz="3200" b="1" i="1" u="sng" dirty="0">
                <a:solidFill>
                  <a:schemeClr val="bg1"/>
                </a:solidFill>
                <a:latin typeface="Arial" charset="0"/>
              </a:rPr>
              <a:t>с другими словами</a:t>
            </a:r>
            <a:r>
              <a:rPr lang="ru-RU" altLang="ru-RU" sz="3200" u="sng" dirty="0">
                <a:solidFill>
                  <a:schemeClr val="bg1"/>
                </a:solidFill>
                <a:latin typeface="Corbel" pitchFamily="34" charset="0"/>
              </a:rPr>
              <a:t> </a:t>
            </a:r>
            <a:endParaRPr lang="ru-RU" altLang="ru-RU" sz="3200" u="sng" dirty="0" smtClean="0">
              <a:solidFill>
                <a:schemeClr val="bg1"/>
              </a:solidFill>
              <a:latin typeface="Corbel" pitchFamily="34" charset="0"/>
            </a:endParaRPr>
          </a:p>
          <a:p>
            <a:pPr marL="654050" lvl="0" indent="-571500" fontAlgn="base">
              <a:lnSpc>
                <a:spcPct val="80000"/>
              </a:lnSpc>
              <a:spcBef>
                <a:spcPts val="600"/>
              </a:spcBef>
              <a:spcAft>
                <a:spcPct val="0"/>
              </a:spcAft>
              <a:buClr>
                <a:srgbClr val="3891A7"/>
              </a:buClr>
              <a:buSzPct val="80000"/>
              <a:buFont typeface="Wingdings" panose="05000000000000000000" pitchFamily="2" charset="2"/>
              <a:buChar char="ü"/>
            </a:pPr>
            <a:r>
              <a:rPr lang="ru-RU" altLang="ru-RU" sz="3200" i="1" dirty="0" smtClean="0">
                <a:solidFill>
                  <a:schemeClr val="bg1"/>
                </a:solidFill>
                <a:latin typeface="Arial" charset="0"/>
              </a:rPr>
              <a:t>(Подразделы </a:t>
            </a:r>
            <a:r>
              <a:rPr lang="ru-RU" altLang="ru-RU" sz="3200" i="1" dirty="0">
                <a:solidFill>
                  <a:schemeClr val="bg1"/>
                </a:solidFill>
                <a:latin typeface="Arial" charset="0"/>
              </a:rPr>
              <a:t>программы «Формирование грамматического </a:t>
            </a:r>
            <a:r>
              <a:rPr lang="ru-RU" altLang="ru-RU" sz="3200" i="1" dirty="0" smtClean="0">
                <a:solidFill>
                  <a:schemeClr val="bg1"/>
                </a:solidFill>
                <a:latin typeface="Arial" charset="0"/>
              </a:rPr>
              <a:t>строя» и «Развитие связной речи.») </a:t>
            </a:r>
            <a:endParaRPr lang="ru-RU" sz="3200" u="sng" dirty="0">
              <a:solidFill>
                <a:schemeClr val="bg1"/>
              </a:solidFill>
            </a:endParaRPr>
          </a:p>
        </p:txBody>
      </p:sp>
    </p:spTree>
    <p:extLst>
      <p:ext uri="{BB962C8B-B14F-4D97-AF65-F5344CB8AC3E}">
        <p14:creationId xmlns:p14="http://schemas.microsoft.com/office/powerpoint/2010/main" val="25519299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138070411"/>
              </p:ext>
            </p:extLst>
          </p:nvPr>
        </p:nvGraphicFramePr>
        <p:xfrm>
          <a:off x="467544" y="332656"/>
          <a:ext cx="8229600"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Стрелка вниз 4"/>
          <p:cNvSpPr/>
          <p:nvPr/>
        </p:nvSpPr>
        <p:spPr>
          <a:xfrm>
            <a:off x="4253698" y="1268760"/>
            <a:ext cx="484632" cy="489204"/>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трелка вниз 2"/>
          <p:cNvSpPr/>
          <p:nvPr/>
        </p:nvSpPr>
        <p:spPr>
          <a:xfrm>
            <a:off x="1835696" y="2492896"/>
            <a:ext cx="21602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67395" y="2492896"/>
            <a:ext cx="28098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36296" y="2564354"/>
            <a:ext cx="28098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9" name="Группа 8"/>
          <p:cNvGrpSpPr/>
          <p:nvPr/>
        </p:nvGrpSpPr>
        <p:grpSpPr>
          <a:xfrm>
            <a:off x="486289" y="4653136"/>
            <a:ext cx="8228699" cy="1800200"/>
            <a:chOff x="900" y="0"/>
            <a:chExt cx="8228699" cy="977798"/>
          </a:xfrm>
          <a:scene3d>
            <a:camera prst="orthographicFront"/>
            <a:lightRig rig="chilly" dir="t"/>
          </a:scene3d>
        </p:grpSpPr>
        <p:sp>
          <p:nvSpPr>
            <p:cNvPr id="10" name="Скругленный прямоугольник 9"/>
            <p:cNvSpPr/>
            <p:nvPr/>
          </p:nvSpPr>
          <p:spPr>
            <a:xfrm>
              <a:off x="900" y="0"/>
              <a:ext cx="8228699" cy="977798"/>
            </a:xfrm>
            <a:prstGeom prst="roundRect">
              <a:avLst>
                <a:gd name="adj" fmla="val 10000"/>
              </a:avLst>
            </a:prstGeom>
            <a:sp3d prstMaterial="translucentPowder">
              <a:bevelT w="127000" h="25400" prst="softRound"/>
            </a:sp3d>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Скругленный прямоугольник 4"/>
            <p:cNvSpPr/>
            <p:nvPr/>
          </p:nvSpPr>
          <p:spPr>
            <a:xfrm>
              <a:off x="29539" y="28639"/>
              <a:ext cx="8171421" cy="92052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endParaRPr lang="ru-RU" sz="2000" kern="1200" dirty="0"/>
            </a:p>
          </p:txBody>
        </p:sp>
      </p:grpSp>
      <p:sp>
        <p:nvSpPr>
          <p:cNvPr id="6" name="Прямоугольник 5"/>
          <p:cNvSpPr/>
          <p:nvPr/>
        </p:nvSpPr>
        <p:spPr>
          <a:xfrm>
            <a:off x="619456" y="4860738"/>
            <a:ext cx="7776864" cy="1384995"/>
          </a:xfrm>
          <a:prstGeom prst="rect">
            <a:avLst/>
          </a:prstGeom>
        </p:spPr>
        <p:txBody>
          <a:bodyPr wrap="square">
            <a:spAutoFit/>
          </a:bodyPr>
          <a:lstStyle/>
          <a:p>
            <a:pPr algn="ctr"/>
            <a:r>
              <a:rPr lang="ru-RU" sz="2800" b="1" dirty="0">
                <a:solidFill>
                  <a:srgbClr val="292934"/>
                </a:solidFill>
                <a:ea typeface="Times New Roman"/>
                <a:cs typeface="Times New Roman"/>
              </a:rPr>
              <a:t>всецело зависит от </a:t>
            </a:r>
            <a:endParaRPr lang="ru-RU" sz="2800" b="1" dirty="0" smtClean="0">
              <a:solidFill>
                <a:srgbClr val="292934"/>
              </a:solidFill>
              <a:ea typeface="Times New Roman"/>
              <a:cs typeface="Times New Roman"/>
            </a:endParaRPr>
          </a:p>
          <a:p>
            <a:pPr algn="ctr"/>
            <a:r>
              <a:rPr lang="ru-RU" sz="2800" b="1" u="sng" dirty="0" smtClean="0">
                <a:solidFill>
                  <a:srgbClr val="292934"/>
                </a:solidFill>
                <a:ea typeface="Times New Roman"/>
                <a:cs typeface="Times New Roman"/>
              </a:rPr>
              <a:t>социально-культурного </a:t>
            </a:r>
            <a:r>
              <a:rPr lang="ru-RU" sz="2800" b="1" u="sng" dirty="0">
                <a:solidFill>
                  <a:srgbClr val="292934"/>
                </a:solidFill>
                <a:ea typeface="Times New Roman"/>
                <a:cs typeface="Times New Roman"/>
              </a:rPr>
              <a:t>и профессионального уровня </a:t>
            </a:r>
            <a:r>
              <a:rPr lang="ru-RU" sz="2800" b="1" u="sng" dirty="0" smtClean="0">
                <a:solidFill>
                  <a:srgbClr val="292934"/>
                </a:solidFill>
                <a:ea typeface="Times New Roman"/>
                <a:cs typeface="Times New Roman"/>
              </a:rPr>
              <a:t> педагогов</a:t>
            </a:r>
            <a:endParaRPr lang="ru-RU" dirty="0"/>
          </a:p>
        </p:txBody>
      </p:sp>
      <p:sp>
        <p:nvSpPr>
          <p:cNvPr id="7" name="Стрелка вниз 6"/>
          <p:cNvSpPr/>
          <p:nvPr/>
        </p:nvSpPr>
        <p:spPr>
          <a:xfrm>
            <a:off x="4132660" y="4052397"/>
            <a:ext cx="726707" cy="648072"/>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9177515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260648"/>
            <a:ext cx="8280920" cy="1200329"/>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3600" b="1" i="0" u="none" strike="noStrike" kern="0" cap="none" spc="0" normalizeH="0" baseline="0" noProof="0" dirty="0" smtClean="0">
                <a:ln>
                  <a:noFill/>
                </a:ln>
                <a:solidFill>
                  <a:srgbClr val="0070C0"/>
                </a:solidFill>
                <a:effectLst>
                  <a:outerShdw blurRad="38100" dist="38100" dir="2700000" algn="tl">
                    <a:srgbClr val="000000">
                      <a:alpha val="43137"/>
                    </a:srgbClr>
                  </a:outerShdw>
                </a:effectLst>
                <a:uLnTx/>
                <a:uFillTx/>
                <a:latin typeface="Calibri" pitchFamily="34" charset="0"/>
              </a:rPr>
              <a:t>Полноценное </a:t>
            </a:r>
            <a:r>
              <a:rPr lang="ru-RU" sz="3600" b="1" kern="0" dirty="0" smtClean="0">
                <a:solidFill>
                  <a:srgbClr val="0070C0"/>
                </a:solidFill>
                <a:effectLst>
                  <a:outerShdw blurRad="38100" dist="38100" dir="2700000" algn="tl">
                    <a:srgbClr val="000000">
                      <a:alpha val="43137"/>
                    </a:srgbClr>
                  </a:outerShdw>
                </a:effectLst>
                <a:latin typeface="Calibri" pitchFamily="34" charset="0"/>
              </a:rPr>
              <a:t>речевое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3600" b="1" i="0" u="none" strike="noStrike" kern="0" cap="none" spc="0" normalizeH="0" baseline="0" noProof="0" dirty="0" smtClean="0">
                <a:ln>
                  <a:noFill/>
                </a:ln>
                <a:solidFill>
                  <a:srgbClr val="0070C0"/>
                </a:solidFill>
                <a:effectLst>
                  <a:outerShdw blurRad="38100" dist="38100" dir="2700000" algn="tl">
                    <a:srgbClr val="000000">
                      <a:alpha val="43137"/>
                    </a:srgbClr>
                  </a:outerShdw>
                </a:effectLst>
                <a:uLnTx/>
                <a:uFillTx/>
                <a:latin typeface="Calibri" pitchFamily="34" charset="0"/>
              </a:rPr>
              <a:t>развитие ребенка зависит </a:t>
            </a:r>
            <a:endParaRPr kumimoji="0" lang="ru-RU" sz="1800" b="0" i="0" u="none" strike="noStrike" kern="0" cap="none" spc="0" normalizeH="0" baseline="0" noProof="0" dirty="0" smtClean="0">
              <a:ln>
                <a:noFill/>
              </a:ln>
              <a:solidFill>
                <a:srgbClr val="0070C0"/>
              </a:solidFill>
              <a:effectLst/>
              <a:uLnTx/>
              <a:uFillTx/>
            </a:endParaRPr>
          </a:p>
        </p:txBody>
      </p:sp>
      <p:sp>
        <p:nvSpPr>
          <p:cNvPr id="3" name="Блок-схема: перфолента 2"/>
          <p:cNvSpPr/>
          <p:nvPr/>
        </p:nvSpPr>
        <p:spPr>
          <a:xfrm>
            <a:off x="1007604" y="2060848"/>
            <a:ext cx="7056784" cy="1440160"/>
          </a:xfrm>
          <a:prstGeom prst="flowChartPunchedTape">
            <a:avLst/>
          </a:prstGeom>
          <a:solidFill>
            <a:srgbClr val="1F497D">
              <a:lumMod val="20000"/>
              <a:lumOff val="80000"/>
            </a:srgbClr>
          </a:solidFill>
          <a:ln w="25400" cap="flat" cmpd="sng" algn="ctr">
            <a:solidFill>
              <a:srgbClr val="4F81BD">
                <a:shade val="50000"/>
              </a:srgbClr>
            </a:solidFill>
            <a:prstDash val="solid"/>
          </a:ln>
          <a:effectLst/>
        </p:spPr>
        <p:txBody>
          <a:bodyPr rtlCol="0" anchor="ctr"/>
          <a:lstStyle/>
          <a:p>
            <a:pPr marL="246888" marR="0" lvl="0" indent="-246888" defTabSz="914400" eaLnBrk="1" fontAlgn="auto" latinLnBrk="0" hangingPunct="1">
              <a:lnSpc>
                <a:spcPct val="90000"/>
              </a:lnSpc>
              <a:spcBef>
                <a:spcPts val="1400"/>
              </a:spcBef>
              <a:spcAft>
                <a:spcPts val="0"/>
              </a:spcAft>
              <a:buClrTx/>
              <a:buSzTx/>
              <a:buFont typeface="Wingdings" pitchFamily="2" charset="2"/>
              <a:buChar char="Ø"/>
              <a:tabLst/>
              <a:defRPr/>
            </a:pPr>
            <a:r>
              <a:rPr kumimoji="0" lang="ru-RU" sz="3400" b="1" i="0" u="none" strike="noStrike" kern="0" cap="none" spc="0" normalizeH="0" baseline="0" noProof="0" dirty="0" smtClean="0">
                <a:ln>
                  <a:noFill/>
                </a:ln>
                <a:solidFill>
                  <a:srgbClr val="006600"/>
                </a:solidFill>
                <a:effectLst>
                  <a:outerShdw blurRad="38100" dist="38100" dir="2700000" algn="tl">
                    <a:srgbClr val="000000">
                      <a:alpha val="43137"/>
                    </a:srgbClr>
                  </a:outerShdw>
                </a:effectLst>
                <a:uLnTx/>
                <a:uFillTx/>
                <a:latin typeface="Calibri" pitchFamily="34" charset="0"/>
              </a:rPr>
              <a:t>  от </a:t>
            </a:r>
            <a:r>
              <a:rPr kumimoji="0" lang="ru-RU" sz="3400" b="1" i="0" u="none" strike="noStrike" kern="0" cap="none" spc="0" normalizeH="0" baseline="0" noProof="0" dirty="0">
                <a:ln>
                  <a:noFill/>
                </a:ln>
                <a:solidFill>
                  <a:srgbClr val="006600"/>
                </a:solidFill>
                <a:effectLst>
                  <a:outerShdw blurRad="38100" dist="38100" dir="2700000" algn="tl">
                    <a:srgbClr val="000000">
                      <a:alpha val="43137"/>
                    </a:srgbClr>
                  </a:outerShdw>
                </a:effectLst>
                <a:uLnTx/>
                <a:uFillTx/>
                <a:latin typeface="Calibri" pitchFamily="34" charset="0"/>
              </a:rPr>
              <a:t>профессионализма </a:t>
            </a:r>
            <a:r>
              <a:rPr lang="ru-RU" sz="3400" b="1" kern="0" dirty="0" smtClean="0">
                <a:solidFill>
                  <a:srgbClr val="006600"/>
                </a:solidFill>
                <a:effectLst>
                  <a:outerShdw blurRad="38100" dist="38100" dir="2700000" algn="tl">
                    <a:srgbClr val="000000">
                      <a:alpha val="43137"/>
                    </a:srgbClr>
                  </a:outerShdw>
                </a:effectLst>
                <a:latin typeface="Calibri" pitchFamily="34" charset="0"/>
              </a:rPr>
              <a:t>воспитателя</a:t>
            </a:r>
            <a:endParaRPr kumimoji="0" lang="ru-RU" sz="3400" b="1" i="0" u="none" strike="noStrike" kern="0" cap="none" spc="0" normalizeH="0" baseline="0" noProof="0" dirty="0">
              <a:ln>
                <a:noFill/>
              </a:ln>
              <a:solidFill>
                <a:srgbClr val="006600"/>
              </a:solidFill>
              <a:effectLst>
                <a:outerShdw blurRad="38100" dist="38100" dir="2700000" algn="tl">
                  <a:srgbClr val="000000">
                    <a:alpha val="43137"/>
                  </a:srgbClr>
                </a:outerShdw>
              </a:effectLst>
              <a:uLnTx/>
              <a:uFillTx/>
              <a:latin typeface="Calibri" pitchFamily="34" charset="0"/>
            </a:endParaRPr>
          </a:p>
        </p:txBody>
      </p:sp>
      <p:sp>
        <p:nvSpPr>
          <p:cNvPr id="4" name="Блок-схема: перфолента 3"/>
          <p:cNvSpPr/>
          <p:nvPr/>
        </p:nvSpPr>
        <p:spPr>
          <a:xfrm>
            <a:off x="364003" y="3933056"/>
            <a:ext cx="6552728" cy="1584176"/>
          </a:xfrm>
          <a:prstGeom prst="flowChartPunchedTape">
            <a:avLst/>
          </a:prstGeom>
          <a:solidFill>
            <a:srgbClr val="4F81BD">
              <a:lumMod val="60000"/>
              <a:lumOff val="40000"/>
            </a:srgbClr>
          </a:solidFill>
          <a:ln w="25400" cap="flat" cmpd="sng" algn="ctr">
            <a:solidFill>
              <a:srgbClr val="4F81BD">
                <a:shade val="50000"/>
              </a:srgbClr>
            </a:solidFill>
            <a:prstDash val="solid"/>
          </a:ln>
          <a:effectLst/>
        </p:spPr>
        <p:txBody>
          <a:bodyPr rtlCol="0" anchor="ctr"/>
          <a:lstStyle/>
          <a:p>
            <a:pPr marL="246888" marR="0" lvl="0" indent="-246888" defTabSz="914400" eaLnBrk="1" fontAlgn="auto" latinLnBrk="0" hangingPunct="1">
              <a:lnSpc>
                <a:spcPct val="90000"/>
              </a:lnSpc>
              <a:spcBef>
                <a:spcPts val="1400"/>
              </a:spcBef>
              <a:spcAft>
                <a:spcPts val="0"/>
              </a:spcAft>
              <a:buClrTx/>
              <a:buSzTx/>
              <a:buFont typeface="Wingdings" pitchFamily="2" charset="2"/>
              <a:buChar char="Ø"/>
              <a:tabLst/>
              <a:defRPr/>
            </a:pPr>
            <a:r>
              <a:rPr kumimoji="0" lang="ru-RU" sz="3400" b="1" i="0" u="none" strike="noStrike" kern="0" cap="none" spc="0" normalizeH="0" baseline="0" noProof="0" dirty="0" smtClean="0">
                <a:ln>
                  <a:noFill/>
                </a:ln>
                <a:solidFill>
                  <a:srgbClr val="006600"/>
                </a:solidFill>
                <a:effectLst>
                  <a:outerShdw blurRad="38100" dist="38100" dir="2700000" algn="tl">
                    <a:srgbClr val="000000">
                      <a:alpha val="43137"/>
                    </a:srgbClr>
                  </a:outerShdw>
                </a:effectLst>
                <a:uLnTx/>
                <a:uFillTx/>
                <a:latin typeface="Calibri" pitchFamily="34" charset="0"/>
              </a:rPr>
              <a:t>  от  </a:t>
            </a:r>
            <a:r>
              <a:rPr kumimoji="0" lang="ru-RU" sz="3400" b="1" i="0" u="none" strike="noStrike" kern="0" cap="none" spc="0" normalizeH="0" baseline="0" noProof="0" dirty="0">
                <a:ln>
                  <a:noFill/>
                </a:ln>
                <a:solidFill>
                  <a:srgbClr val="006600"/>
                </a:solidFill>
                <a:effectLst>
                  <a:outerShdw blurRad="38100" dist="38100" dir="2700000" algn="tl">
                    <a:srgbClr val="000000">
                      <a:alpha val="43137"/>
                    </a:srgbClr>
                  </a:outerShdw>
                </a:effectLst>
                <a:uLnTx/>
                <a:uFillTx/>
                <a:latin typeface="Calibri" pitchFamily="34" charset="0"/>
              </a:rPr>
              <a:t>потребности и готовности </a:t>
            </a:r>
            <a:r>
              <a:rPr kumimoji="0" lang="ru-RU" sz="3400" b="1" i="0" u="none" strike="noStrike" kern="0" cap="none" spc="0" normalizeH="0" baseline="0" noProof="0" dirty="0" smtClean="0">
                <a:ln>
                  <a:noFill/>
                </a:ln>
                <a:solidFill>
                  <a:srgbClr val="006600"/>
                </a:solidFill>
                <a:effectLst>
                  <a:outerShdw blurRad="38100" dist="38100" dir="2700000" algn="tl">
                    <a:srgbClr val="000000">
                      <a:alpha val="43137"/>
                    </a:srgbClr>
                  </a:outerShdw>
                </a:effectLst>
                <a:uLnTx/>
                <a:uFillTx/>
                <a:latin typeface="Calibri" pitchFamily="34" charset="0"/>
              </a:rPr>
              <a:t> к саморазвитию </a:t>
            </a:r>
            <a:endParaRPr kumimoji="0" lang="ru-RU" sz="3400" b="1" i="0" u="none" strike="noStrike" kern="0" cap="none" spc="0" normalizeH="0" baseline="0" noProof="0" dirty="0">
              <a:ln>
                <a:noFill/>
              </a:ln>
              <a:solidFill>
                <a:srgbClr val="006600"/>
              </a:solidFill>
              <a:effectLst>
                <a:outerShdw blurRad="38100" dist="38100" dir="2700000" algn="tl">
                  <a:srgbClr val="000000">
                    <a:alpha val="43137"/>
                  </a:srgbClr>
                </a:outerShdw>
              </a:effectLst>
              <a:uLnTx/>
              <a:uFillTx/>
              <a:latin typeface="Calibri" pitchFamily="34" charset="0"/>
            </a:endParaRPr>
          </a:p>
        </p:txBody>
      </p:sp>
      <p:pic>
        <p:nvPicPr>
          <p:cNvPr id="5" name="Picture 2" descr="E:\ГОРОДСКОЕ МО\Картинки\livre02.gif"/>
          <p:cNvPicPr>
            <a:picLocks noChangeAspect="1" noChangeArrowheads="1" noCrop="1"/>
          </p:cNvPicPr>
          <p:nvPr/>
        </p:nvPicPr>
        <p:blipFill>
          <a:blip r:embed="rId2"/>
          <a:srcRect/>
          <a:stretch>
            <a:fillRect/>
          </a:stretch>
        </p:blipFill>
        <p:spPr bwMode="auto">
          <a:xfrm>
            <a:off x="6645159" y="4581128"/>
            <a:ext cx="2046288" cy="2139950"/>
          </a:xfrm>
          <a:prstGeom prst="rect">
            <a:avLst/>
          </a:prstGeom>
          <a:noFill/>
          <a:ln w="9525">
            <a:noFill/>
            <a:miter lim="800000"/>
            <a:headEnd/>
            <a:tailEnd/>
          </a:ln>
        </p:spPr>
      </p:pic>
    </p:spTree>
    <p:extLst>
      <p:ext uri="{BB962C8B-B14F-4D97-AF65-F5344CB8AC3E}">
        <p14:creationId xmlns:p14="http://schemas.microsoft.com/office/powerpoint/2010/main" val="24150564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256624"/>
          </a:xfrm>
        </p:spPr>
        <p:txBody>
          <a:bodyPr>
            <a:normAutofit fontScale="92500" lnSpcReduction="10000"/>
          </a:bodyPr>
          <a:lstStyle/>
          <a:p>
            <a:pPr marL="0" lvl="0" indent="0" algn="ctr" fontAlgn="base">
              <a:spcBef>
                <a:spcPct val="0"/>
              </a:spcBef>
              <a:spcAft>
                <a:spcPct val="0"/>
              </a:spcAft>
              <a:buClrTx/>
              <a:buSzTx/>
              <a:buNone/>
            </a:pPr>
            <a:r>
              <a:rPr lang="ru-RU" altLang="ru-RU" sz="2000" dirty="0">
                <a:solidFill>
                  <a:srgbClr val="009900"/>
                </a:solidFill>
                <a:latin typeface=""/>
              </a:rPr>
              <a:t> </a:t>
            </a:r>
            <a:r>
              <a:rPr lang="ru-RU" altLang="ru-RU" sz="2400" u="sng" dirty="0">
                <a:solidFill>
                  <a:srgbClr val="009900"/>
                </a:solidFill>
                <a:latin typeface=""/>
              </a:rPr>
              <a:t>Словарная работа занимает важное место в общей системе работы по речевому развитию детей</a:t>
            </a:r>
            <a:r>
              <a:rPr lang="ru-RU" altLang="ru-RU" sz="2400" dirty="0">
                <a:solidFill>
                  <a:srgbClr val="009900"/>
                </a:solidFill>
                <a:latin typeface=""/>
              </a:rPr>
              <a:t> </a:t>
            </a:r>
          </a:p>
          <a:p>
            <a:pPr marL="0" lvl="0" indent="0" fontAlgn="base">
              <a:spcBef>
                <a:spcPct val="0"/>
              </a:spcBef>
              <a:spcAft>
                <a:spcPct val="0"/>
              </a:spcAft>
              <a:buClrTx/>
              <a:buSzTx/>
              <a:buNone/>
            </a:pPr>
            <a:r>
              <a:rPr lang="ru-RU" altLang="ru-RU" sz="2000" dirty="0">
                <a:solidFill>
                  <a:prstClr val="black"/>
                </a:solidFill>
                <a:latin typeface=""/>
              </a:rPr>
              <a:t>1. Имеет большое значение для общего развития ребенка: способствует накоплению и уточнению представлений, формированию понятий, развитию содержательной стороны мышления.</a:t>
            </a:r>
          </a:p>
          <a:p>
            <a:pPr marL="0" lvl="0" indent="0" fontAlgn="base">
              <a:spcBef>
                <a:spcPct val="0"/>
              </a:spcBef>
              <a:spcAft>
                <a:spcPct val="0"/>
              </a:spcAft>
              <a:buClrTx/>
              <a:buSzTx/>
              <a:buNone/>
            </a:pPr>
            <a:r>
              <a:rPr lang="ru-RU" altLang="ru-RU" sz="2000" dirty="0">
                <a:solidFill>
                  <a:prstClr val="black"/>
                </a:solidFill>
                <a:latin typeface=""/>
              </a:rPr>
              <a:t>2. Богатство словаря является признаком хорошо развитой речи и показателем высокого уровня умственного развития. </a:t>
            </a:r>
          </a:p>
          <a:p>
            <a:pPr marL="0" lvl="0" indent="0" fontAlgn="base">
              <a:spcBef>
                <a:spcPct val="0"/>
              </a:spcBef>
              <a:spcAft>
                <a:spcPct val="0"/>
              </a:spcAft>
              <a:buClrTx/>
              <a:buSzTx/>
              <a:buNone/>
            </a:pPr>
            <a:r>
              <a:rPr lang="ru-RU" altLang="ru-RU" sz="2000" dirty="0">
                <a:solidFill>
                  <a:prstClr val="black"/>
                </a:solidFill>
                <a:latin typeface=""/>
              </a:rPr>
              <a:t>3. Своевременное развитие словаря - один из важных факторов подготовки к школьному обучению. Ученики с богатым словарем лучше решают арифметические задачи, легче овладевают навыком чтения, грамматикой, активнее в умственной работе на уроках. </a:t>
            </a:r>
          </a:p>
          <a:p>
            <a:pPr marL="0" lvl="0" indent="0" fontAlgn="base">
              <a:spcBef>
                <a:spcPct val="0"/>
              </a:spcBef>
              <a:spcAft>
                <a:spcPct val="0"/>
              </a:spcAft>
              <a:buClrTx/>
              <a:buSzTx/>
              <a:buNone/>
            </a:pPr>
            <a:r>
              <a:rPr lang="ru-RU" altLang="ru-RU" sz="2000" dirty="0">
                <a:solidFill>
                  <a:prstClr val="black"/>
                </a:solidFill>
                <a:latin typeface=""/>
              </a:rPr>
              <a:t>4. Проводя словарную работу, мы одновременно решаем задачи нравственного и эстетического воспитания. Через слово формируются нравственность, навыки поведения. </a:t>
            </a:r>
          </a:p>
          <a:p>
            <a:pPr marL="0" lvl="0" indent="0" fontAlgn="base">
              <a:spcBef>
                <a:spcPct val="0"/>
              </a:spcBef>
              <a:spcAft>
                <a:spcPct val="0"/>
              </a:spcAft>
              <a:buClrTx/>
              <a:buSzTx/>
              <a:buNone/>
            </a:pPr>
            <a:r>
              <a:rPr lang="ru-RU" altLang="ru-RU" sz="2000" dirty="0">
                <a:solidFill>
                  <a:prstClr val="black"/>
                </a:solidFill>
                <a:latin typeface=""/>
              </a:rPr>
              <a:t>5. От уровня развития эмоционально-оценочной лексики зависит эмоциональное развитие  дошкольников, понимание им эмоционального состояния других людей.</a:t>
            </a:r>
          </a:p>
          <a:p>
            <a:endParaRPr lang="ru-RU" dirty="0"/>
          </a:p>
        </p:txBody>
      </p:sp>
      <p:sp>
        <p:nvSpPr>
          <p:cNvPr id="4" name="Rectangle 8"/>
          <p:cNvSpPr txBox="1">
            <a:spLocks/>
          </p:cNvSpPr>
          <p:nvPr/>
        </p:nvSpPr>
        <p:spPr bwMode="auto">
          <a:xfrm>
            <a:off x="1835696" y="260350"/>
            <a:ext cx="5184576" cy="431800"/>
          </a:xfrm>
          <a:prstGeom prst="rect">
            <a:avLst/>
          </a:prstGeom>
          <a:solidFill>
            <a:srgbClr val="FF00FF"/>
          </a:solidFill>
        </p:spPr>
        <p:txBody>
          <a:bodyPr vert="horz" wrap="square" lIns="91440" tIns="45720" rIns="91440" bIns="45720" numCol="1" anchor="ctr" anchorCtr="0" compatLnSpc="1">
            <a:prstTxWarp prst="textNoShape">
              <a:avLst/>
            </a:prstTxWarp>
            <a:normAutofit fontScale="82500" lnSpcReduction="10000"/>
          </a:bodyPr>
          <a:lst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Arial" charset="0"/>
                <a:ea typeface="+mj-ea"/>
                <a:cs typeface="+mj-cs"/>
              </a:defRPr>
            </a:lvl1pPr>
            <a:lvl2pPr algn="l" rtl="0" eaLnBrk="0" fontAlgn="base" hangingPunct="0">
              <a:spcBef>
                <a:spcPct val="0"/>
              </a:spcBef>
              <a:spcAft>
                <a:spcPct val="0"/>
              </a:spcAft>
              <a:defRPr sz="4300">
                <a:solidFill>
                  <a:srgbClr val="572314"/>
                </a:solidFill>
                <a:latin typeface="Arial" charset="0"/>
              </a:defRPr>
            </a:lvl2pPr>
            <a:lvl3pPr algn="l" rtl="0" eaLnBrk="0" fontAlgn="base" hangingPunct="0">
              <a:spcBef>
                <a:spcPct val="0"/>
              </a:spcBef>
              <a:spcAft>
                <a:spcPct val="0"/>
              </a:spcAft>
              <a:defRPr sz="4300">
                <a:solidFill>
                  <a:srgbClr val="572314"/>
                </a:solidFill>
                <a:latin typeface="Arial" charset="0"/>
              </a:defRPr>
            </a:lvl3pPr>
            <a:lvl4pPr algn="l" rtl="0" eaLnBrk="0" fontAlgn="base" hangingPunct="0">
              <a:spcBef>
                <a:spcPct val="0"/>
              </a:spcBef>
              <a:spcAft>
                <a:spcPct val="0"/>
              </a:spcAft>
              <a:defRPr sz="4300">
                <a:solidFill>
                  <a:srgbClr val="572314"/>
                </a:solidFill>
                <a:latin typeface="Arial" charset="0"/>
              </a:defRPr>
            </a:lvl4pPr>
            <a:lvl5pPr algn="l" rtl="0" eaLnBrk="0" fontAlgn="base" hangingPunct="0">
              <a:spcBef>
                <a:spcPct val="0"/>
              </a:spcBef>
              <a:spcAft>
                <a:spcPct val="0"/>
              </a:spcAft>
              <a:defRPr sz="4300">
                <a:solidFill>
                  <a:srgbClr val="572314"/>
                </a:solidFill>
                <a:latin typeface="Arial" charset="0"/>
              </a:defRPr>
            </a:lvl5pPr>
            <a:lvl6pPr marL="457200" algn="l" rtl="0" fontAlgn="base">
              <a:spcBef>
                <a:spcPct val="0"/>
              </a:spcBef>
              <a:spcAft>
                <a:spcPct val="0"/>
              </a:spcAft>
              <a:defRPr sz="4300">
                <a:solidFill>
                  <a:srgbClr val="572314"/>
                </a:solidFill>
                <a:latin typeface="Corbel" pitchFamily="34" charset="0"/>
              </a:defRPr>
            </a:lvl6pPr>
            <a:lvl7pPr marL="914400" algn="l" rtl="0" fontAlgn="base">
              <a:spcBef>
                <a:spcPct val="0"/>
              </a:spcBef>
              <a:spcAft>
                <a:spcPct val="0"/>
              </a:spcAft>
              <a:defRPr sz="4300">
                <a:solidFill>
                  <a:srgbClr val="572314"/>
                </a:solidFill>
                <a:latin typeface="Corbel" pitchFamily="34" charset="0"/>
              </a:defRPr>
            </a:lvl7pPr>
            <a:lvl8pPr marL="1371600" algn="l" rtl="0" fontAlgn="base">
              <a:spcBef>
                <a:spcPct val="0"/>
              </a:spcBef>
              <a:spcAft>
                <a:spcPct val="0"/>
              </a:spcAft>
              <a:defRPr sz="4300">
                <a:solidFill>
                  <a:srgbClr val="572314"/>
                </a:solidFill>
                <a:latin typeface="Corbel" pitchFamily="34" charset="0"/>
              </a:defRPr>
            </a:lvl8pPr>
            <a:lvl9pPr marL="1828800" algn="l" rtl="0" fontAlgn="base">
              <a:spcBef>
                <a:spcPct val="0"/>
              </a:spcBef>
              <a:spcAft>
                <a:spcPct val="0"/>
              </a:spcAft>
              <a:defRPr sz="4300">
                <a:solidFill>
                  <a:srgbClr val="572314"/>
                </a:solidFill>
                <a:latin typeface="Corbel" pitchFamily="34" charset="0"/>
              </a:defRPr>
            </a:lvl9pPr>
            <a:extLst/>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800" b="1" i="0" u="none" strike="noStrike" kern="1200" cap="none" spc="0" normalizeH="0" baseline="0" noProof="0" dirty="0" smtClean="0">
                <a:ln>
                  <a:noFill/>
                </a:ln>
                <a:solidFill>
                  <a:srgbClr val="5F0D42"/>
                </a:solidFill>
                <a:effectLst/>
                <a:uLnTx/>
                <a:uFillTx/>
                <a:latin typeface="Arial" charset="0"/>
              </a:rPr>
              <a:t>ЗНАЧЕНИЕ СЛОВАРНОЙ РАБОТЫ</a:t>
            </a:r>
          </a:p>
        </p:txBody>
      </p:sp>
    </p:spTree>
    <p:extLst>
      <p:ext uri="{BB962C8B-B14F-4D97-AF65-F5344CB8AC3E}">
        <p14:creationId xmlns:p14="http://schemas.microsoft.com/office/powerpoint/2010/main" val="24543478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indent="0">
              <a:lnSpc>
                <a:spcPct val="115000"/>
              </a:lnSpc>
              <a:spcAft>
                <a:spcPts val="0"/>
              </a:spcAft>
              <a:buNone/>
            </a:pPr>
            <a:r>
              <a:rPr lang="ru-RU" sz="1400" dirty="0">
                <a:solidFill>
                  <a:srgbClr val="0F243E"/>
                </a:solidFill>
                <a:ea typeface="Times New Roman"/>
                <a:cs typeface="Times New Roman"/>
              </a:rPr>
              <a:t>Литература:</a:t>
            </a:r>
            <a:endParaRPr lang="ru-RU" sz="1400" dirty="0">
              <a:latin typeface="Calibri"/>
              <a:ea typeface="Calibri"/>
              <a:cs typeface="Times New Roman"/>
            </a:endParaRPr>
          </a:p>
          <a:p>
            <a:pPr>
              <a:spcAft>
                <a:spcPts val="0"/>
              </a:spcAft>
            </a:pPr>
            <a:r>
              <a:rPr lang="ru-RU" sz="1400" dirty="0">
                <a:solidFill>
                  <a:srgbClr val="0F243E"/>
                </a:solidFill>
                <a:ea typeface="Times New Roman"/>
              </a:rPr>
              <a:t>1.Бородич А.М. Методика развития речи детей: </a:t>
            </a:r>
            <a:r>
              <a:rPr lang="ru-RU" sz="1400" dirty="0" err="1">
                <a:solidFill>
                  <a:srgbClr val="0F243E"/>
                </a:solidFill>
                <a:ea typeface="Times New Roman"/>
              </a:rPr>
              <a:t>Учеб.пособие</a:t>
            </a:r>
            <a:r>
              <a:rPr lang="ru-RU" sz="1400" dirty="0">
                <a:solidFill>
                  <a:srgbClr val="0F243E"/>
                </a:solidFill>
                <a:ea typeface="Times New Roman"/>
              </a:rPr>
              <a:t> для студентов </a:t>
            </a:r>
            <a:r>
              <a:rPr lang="ru-RU" sz="1400" dirty="0" err="1">
                <a:solidFill>
                  <a:srgbClr val="0F243E"/>
                </a:solidFill>
                <a:ea typeface="Times New Roman"/>
              </a:rPr>
              <a:t>пед.ин-тов</a:t>
            </a:r>
            <a:r>
              <a:rPr lang="ru-RU" sz="1400" dirty="0">
                <a:solidFill>
                  <a:srgbClr val="0F243E"/>
                </a:solidFill>
                <a:ea typeface="Times New Roman"/>
              </a:rPr>
              <a:t> по спец. «Дошкольная педагогика и психология». / А.М. </a:t>
            </a:r>
            <a:r>
              <a:rPr lang="ru-RU" sz="1400" dirty="0" err="1">
                <a:solidFill>
                  <a:srgbClr val="0F243E"/>
                </a:solidFill>
                <a:ea typeface="Times New Roman"/>
              </a:rPr>
              <a:t>Бородич</a:t>
            </a:r>
            <a:r>
              <a:rPr lang="ru-RU" sz="1400" dirty="0">
                <a:solidFill>
                  <a:srgbClr val="0F243E"/>
                </a:solidFill>
                <a:ea typeface="Times New Roman"/>
              </a:rPr>
              <a:t> - 2-е изд. - М.: Просвещение, 1981. - 255 с.</a:t>
            </a:r>
            <a:endParaRPr lang="ru-RU" sz="1400" dirty="0"/>
          </a:p>
          <a:p>
            <a:pPr>
              <a:lnSpc>
                <a:spcPct val="115000"/>
              </a:lnSpc>
              <a:spcAft>
                <a:spcPts val="1000"/>
              </a:spcAft>
            </a:pPr>
            <a:r>
              <a:rPr lang="ru-RU" sz="1400" dirty="0">
                <a:solidFill>
                  <a:schemeClr val="bg1"/>
                </a:solidFill>
                <a:ea typeface="Calibri"/>
                <a:cs typeface="Times New Roman"/>
              </a:rPr>
              <a:t>2.Развитие речи детей дошкольного возраста: Пособие для воспитателя дет. сада. / Под ред. Ф.А. Сохина. — 2-е изд., </a:t>
            </a:r>
            <a:r>
              <a:rPr lang="ru-RU" sz="1400" dirty="0" err="1">
                <a:solidFill>
                  <a:schemeClr val="bg1"/>
                </a:solidFill>
                <a:ea typeface="Calibri"/>
                <a:cs typeface="Times New Roman"/>
              </a:rPr>
              <a:t>испр</a:t>
            </a:r>
            <a:r>
              <a:rPr lang="ru-RU" sz="1400" dirty="0">
                <a:solidFill>
                  <a:schemeClr val="bg1"/>
                </a:solidFill>
                <a:ea typeface="Calibri"/>
                <a:cs typeface="Times New Roman"/>
              </a:rPr>
              <a:t>. — М.: Просвещение, 1979. — 223 с, ил., 4 л. ил.</a:t>
            </a:r>
            <a:endParaRPr lang="ru-RU" sz="1400" dirty="0">
              <a:solidFill>
                <a:schemeClr val="bg1"/>
              </a:solidFill>
              <a:latin typeface="Calibri"/>
              <a:ea typeface="Calibri"/>
              <a:cs typeface="Times New Roman"/>
            </a:endParaRPr>
          </a:p>
          <a:p>
            <a:pPr marL="137160" indent="0">
              <a:buNone/>
            </a:pPr>
            <a:endParaRPr lang="ru-RU" dirty="0"/>
          </a:p>
        </p:txBody>
      </p:sp>
    </p:spTree>
    <p:extLst>
      <p:ext uri="{BB962C8B-B14F-4D97-AF65-F5344CB8AC3E}">
        <p14:creationId xmlns:p14="http://schemas.microsoft.com/office/powerpoint/2010/main" val="33676110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ru-RU" sz="5400" dirty="0" smtClean="0"/>
              <a:t> Спасибо за внимание!</a:t>
            </a:r>
            <a:endParaRPr lang="ru-RU" sz="5400" dirty="0"/>
          </a:p>
        </p:txBody>
      </p:sp>
    </p:spTree>
    <p:extLst>
      <p:ext uri="{BB962C8B-B14F-4D97-AF65-F5344CB8AC3E}">
        <p14:creationId xmlns:p14="http://schemas.microsoft.com/office/powerpoint/2010/main" val="28875413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424936" cy="2800767"/>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u-RU" sz="4400" b="1" i="0" u="none" strike="noStrike" kern="0" cap="none" spc="0" normalizeH="0" baseline="0" noProof="0" dirty="0" smtClean="0">
                <a:ln>
                  <a:noFill/>
                </a:ln>
                <a:solidFill>
                  <a:srgbClr val="660033"/>
                </a:solidFill>
                <a:effectLst/>
                <a:uLnTx/>
                <a:uFillTx/>
                <a:latin typeface="Calibri" pitchFamily="34" charset="0"/>
                <a:cs typeface="Times New Roman" pitchFamily="18" charset="0"/>
              </a:rPr>
              <a:t>Профессионализм воспитателя - фактор создания творческой, развивающей среды в ДОУ </a:t>
            </a:r>
            <a:br>
              <a:rPr kumimoji="0" lang="ru-RU" sz="4400" b="1" i="0" u="none" strike="noStrike" kern="0" cap="none" spc="0" normalizeH="0" baseline="0" noProof="0" dirty="0" smtClean="0">
                <a:ln>
                  <a:noFill/>
                </a:ln>
                <a:solidFill>
                  <a:srgbClr val="660033"/>
                </a:solidFill>
                <a:effectLst/>
                <a:uLnTx/>
                <a:uFillTx/>
                <a:latin typeface="Calibri" pitchFamily="34" charset="0"/>
                <a:cs typeface="Times New Roman" pitchFamily="18" charset="0"/>
              </a:rPr>
            </a:br>
            <a:endParaRPr kumimoji="0" lang="ru-RU" sz="4400" b="0" i="0" u="none" strike="noStrike" kern="0" cap="none" spc="0" normalizeH="0" baseline="0" noProof="0" dirty="0" smtClean="0">
              <a:ln>
                <a:noFill/>
              </a:ln>
              <a:solidFill>
                <a:sysClr val="windowText" lastClr="000000"/>
              </a:solidFill>
              <a:effectLst/>
              <a:uLnTx/>
              <a:uFillTx/>
            </a:endParaRPr>
          </a:p>
        </p:txBody>
      </p:sp>
      <p:pic>
        <p:nvPicPr>
          <p:cNvPr id="4" name="Picture 2" descr="E:\ГОРОДСКОЕ МО\Картинки\x1pNWjjkHJ3o_zRVy195vmZ5k85Scil2AM9yXiUYyuYT6xnIcaM6Sf0XYBBUS-E7t9c4q8VXvWQgTuzyijv1OquSaUMWN-DM1ZTmGpRyFSLPIe6kR54xpwnTv6RfHplRrABZxr9BF6SBRY.jpg"/>
          <p:cNvPicPr>
            <a:picLocks noChangeAspect="1" noChangeArrowheads="1" noCrop="1"/>
          </p:cNvPicPr>
          <p:nvPr/>
        </p:nvPicPr>
        <p:blipFill>
          <a:blip r:embed="rId2"/>
          <a:srcRect/>
          <a:stretch>
            <a:fillRect/>
          </a:stretch>
        </p:blipFill>
        <p:spPr bwMode="auto">
          <a:xfrm>
            <a:off x="2987824" y="3205431"/>
            <a:ext cx="2576760" cy="2908630"/>
          </a:xfrm>
          <a:prstGeom prst="rect">
            <a:avLst/>
          </a:prstGeom>
          <a:noFill/>
          <a:ln w="9525">
            <a:noFill/>
            <a:miter lim="800000"/>
            <a:headEnd/>
            <a:tailEnd/>
          </a:ln>
        </p:spPr>
      </p:pic>
    </p:spTree>
    <p:extLst>
      <p:ext uri="{BB962C8B-B14F-4D97-AF65-F5344CB8AC3E}">
        <p14:creationId xmlns:p14="http://schemas.microsoft.com/office/powerpoint/2010/main" val="5347540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14528" y="2492896"/>
            <a:ext cx="8424936" cy="1877437"/>
          </a:xfrm>
          <a:prstGeom prst="rect">
            <a:avLst/>
          </a:prstGeom>
        </p:spPr>
        <p:txBody>
          <a:bodyPr wrap="square">
            <a:spAutoFit/>
          </a:bodyPr>
          <a:lstStyle/>
          <a:p>
            <a:pPr algn="ctr">
              <a:defRPr/>
            </a:pPr>
            <a:r>
              <a:rPr lang="ru-RU" sz="800" b="1" kern="0" dirty="0">
                <a:solidFill>
                  <a:prstClr val="black"/>
                </a:solidFill>
                <a:latin typeface="Century Gothic"/>
              </a:rPr>
              <a:t/>
            </a:r>
            <a:br>
              <a:rPr lang="ru-RU" sz="800" b="1" kern="0" dirty="0">
                <a:solidFill>
                  <a:prstClr val="black"/>
                </a:solidFill>
                <a:latin typeface="Century Gothic"/>
              </a:rPr>
            </a:br>
            <a:r>
              <a:rPr lang="ru-RU" sz="3600" b="1" kern="0" dirty="0" smtClean="0">
                <a:solidFill>
                  <a:srgbClr val="A379BB">
                    <a:lumMod val="50000"/>
                  </a:srgbClr>
                </a:solidFill>
                <a:latin typeface="Century Gothic"/>
              </a:rPr>
              <a:t>Включение </a:t>
            </a:r>
            <a:r>
              <a:rPr lang="ru-RU" sz="3600" b="1" kern="0" dirty="0">
                <a:solidFill>
                  <a:srgbClr val="A379BB">
                    <a:lumMod val="50000"/>
                  </a:srgbClr>
                </a:solidFill>
                <a:latin typeface="Century Gothic"/>
              </a:rPr>
              <a:t>каждого </a:t>
            </a:r>
            <a:r>
              <a:rPr lang="ru-RU" sz="3600" b="1" kern="0" dirty="0" smtClean="0">
                <a:solidFill>
                  <a:srgbClr val="A379BB">
                    <a:lumMod val="50000"/>
                  </a:srgbClr>
                </a:solidFill>
                <a:latin typeface="Century Gothic"/>
              </a:rPr>
              <a:t>воспитателя </a:t>
            </a:r>
          </a:p>
          <a:p>
            <a:pPr algn="ctr">
              <a:defRPr/>
            </a:pPr>
            <a:r>
              <a:rPr lang="ru-RU" sz="3600" b="1" kern="0" dirty="0" smtClean="0">
                <a:solidFill>
                  <a:srgbClr val="A379BB">
                    <a:lumMod val="50000"/>
                  </a:srgbClr>
                </a:solidFill>
                <a:latin typeface="Century Gothic"/>
              </a:rPr>
              <a:t> </a:t>
            </a:r>
            <a:r>
              <a:rPr lang="ru-RU" sz="3600" b="1" kern="0" dirty="0">
                <a:solidFill>
                  <a:srgbClr val="A379BB">
                    <a:lumMod val="50000"/>
                  </a:srgbClr>
                </a:solidFill>
                <a:latin typeface="Century Gothic"/>
              </a:rPr>
              <a:t>в активную методическую деятельность</a:t>
            </a:r>
            <a:endParaRPr lang="ru-RU" kern="0" dirty="0">
              <a:solidFill>
                <a:sysClr val="windowText" lastClr="000000"/>
              </a:solidFill>
            </a:endParaRPr>
          </a:p>
        </p:txBody>
      </p:sp>
      <p:sp>
        <p:nvSpPr>
          <p:cNvPr id="4" name="Прямоугольник 3"/>
          <p:cNvSpPr/>
          <p:nvPr/>
        </p:nvSpPr>
        <p:spPr>
          <a:xfrm>
            <a:off x="395536" y="116632"/>
            <a:ext cx="8424936" cy="1754326"/>
          </a:xfrm>
          <a:prstGeom prst="rect">
            <a:avLst/>
          </a:prstGeom>
        </p:spPr>
        <p:txBody>
          <a:bodyPr wrap="square">
            <a:spAutoFit/>
          </a:bodyPr>
          <a:lstStyle/>
          <a:p>
            <a:pPr algn="ctr"/>
            <a:r>
              <a:rPr lang="ru-RU" sz="3600" b="1" kern="0" dirty="0">
                <a:solidFill>
                  <a:srgbClr val="D60093"/>
                </a:solidFill>
                <a:latin typeface="Century Gothic"/>
              </a:rPr>
              <a:t>Необходимость повышения качества педагогической работы по речевому развитию детей</a:t>
            </a:r>
            <a:endParaRPr lang="ru-RU" dirty="0"/>
          </a:p>
        </p:txBody>
      </p:sp>
      <p:pic>
        <p:nvPicPr>
          <p:cNvPr id="5" name="Picture 3" descr="E:\ГОРОДСКОЕ МО\Картинки\sw871010.gif"/>
          <p:cNvPicPr>
            <a:picLocks noChangeAspect="1" noChangeArrowheads="1" noCrop="1"/>
          </p:cNvPicPr>
          <p:nvPr/>
        </p:nvPicPr>
        <p:blipFill>
          <a:blip r:embed="rId2"/>
          <a:srcRect/>
          <a:stretch>
            <a:fillRect/>
          </a:stretch>
        </p:blipFill>
        <p:spPr bwMode="auto">
          <a:xfrm>
            <a:off x="3413439" y="4586357"/>
            <a:ext cx="2427115" cy="1919114"/>
          </a:xfrm>
          <a:prstGeom prst="rect">
            <a:avLst/>
          </a:prstGeom>
          <a:noFill/>
          <a:ln w="9525">
            <a:noFill/>
            <a:miter lim="800000"/>
            <a:headEnd/>
            <a:tailEnd/>
          </a:ln>
        </p:spPr>
      </p:pic>
    </p:spTree>
    <p:extLst>
      <p:ext uri="{BB962C8B-B14F-4D97-AF65-F5344CB8AC3E}">
        <p14:creationId xmlns:p14="http://schemas.microsoft.com/office/powerpoint/2010/main" val="23470809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980728"/>
            <a:ext cx="7848872" cy="4154984"/>
          </a:xfrm>
          <a:prstGeom prst="rect">
            <a:avLst/>
          </a:prstGeom>
        </p:spPr>
        <p:txBody>
          <a:bodyPr wrap="square">
            <a:spAutoFit/>
          </a:bodyPr>
          <a:lstStyle/>
          <a:p>
            <a:pPr lvl="0" indent="539750" fontAlgn="base">
              <a:spcBef>
                <a:spcPct val="0"/>
              </a:spcBef>
              <a:spcAft>
                <a:spcPct val="0"/>
              </a:spcAft>
            </a:pPr>
            <a:r>
              <a:rPr lang="ru-RU" sz="4400" b="1" i="1" dirty="0">
                <a:solidFill>
                  <a:srgbClr val="993366"/>
                </a:solidFill>
                <a:latin typeface="Calibri" pitchFamily="34" charset="0"/>
                <a:cs typeface="Times New Roman" pitchFamily="18" charset="0"/>
              </a:rPr>
              <a:t>Цель</a:t>
            </a:r>
            <a:r>
              <a:rPr lang="ru-RU" sz="4400" dirty="0">
                <a:solidFill>
                  <a:srgbClr val="993366"/>
                </a:solidFill>
                <a:latin typeface="Calibri" pitchFamily="34" charset="0"/>
                <a:cs typeface="Times New Roman" pitchFamily="18" charset="0"/>
              </a:rPr>
              <a:t>:</a:t>
            </a:r>
            <a:r>
              <a:rPr lang="ru-RU" sz="4400" dirty="0">
                <a:solidFill>
                  <a:srgbClr val="9B00D3"/>
                </a:solidFill>
                <a:latin typeface="Calibri" pitchFamily="34" charset="0"/>
                <a:cs typeface="Times New Roman" pitchFamily="18" charset="0"/>
              </a:rPr>
              <a:t> оказание  реальной действенной помощи воспитателям по </a:t>
            </a:r>
            <a:r>
              <a:rPr lang="ru-RU" sz="4400" dirty="0" smtClean="0">
                <a:solidFill>
                  <a:srgbClr val="9B00D3"/>
                </a:solidFill>
                <a:latin typeface="Calibri" pitchFamily="34" charset="0"/>
                <a:cs typeface="Times New Roman" pitchFamily="18" charset="0"/>
              </a:rPr>
              <a:t>вопросу формирования лексической стороны речи у детей нашего ДОУ</a:t>
            </a:r>
            <a:endParaRPr lang="ru-RU" sz="4400" dirty="0">
              <a:solidFill>
                <a:prstClr val="black"/>
              </a:solidFill>
              <a:latin typeface="Arial" charset="0"/>
              <a:cs typeface="Arial" charset="0"/>
            </a:endParaRPr>
          </a:p>
        </p:txBody>
      </p:sp>
    </p:spTree>
    <p:extLst>
      <p:ext uri="{BB962C8B-B14F-4D97-AF65-F5344CB8AC3E}">
        <p14:creationId xmlns:p14="http://schemas.microsoft.com/office/powerpoint/2010/main" val="13613006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60648"/>
            <a:ext cx="8229600" cy="4709160"/>
          </a:xfrm>
        </p:spPr>
        <p:txBody>
          <a:bodyPr>
            <a:normAutofit fontScale="85000" lnSpcReduction="20000"/>
          </a:bodyPr>
          <a:lstStyle/>
          <a:p>
            <a:pPr>
              <a:lnSpc>
                <a:spcPct val="115000"/>
              </a:lnSpc>
              <a:spcAft>
                <a:spcPts val="1000"/>
              </a:spcAft>
            </a:pPr>
            <a:r>
              <a:rPr lang="ru-RU" b="1" dirty="0">
                <a:solidFill>
                  <a:schemeClr val="bg1"/>
                </a:solidFill>
                <a:ea typeface="Times New Roman"/>
                <a:cs typeface="Times New Roman"/>
              </a:rPr>
              <a:t>Вопрос о </a:t>
            </a:r>
            <a:r>
              <a:rPr lang="ru-RU" b="1" u="sng" dirty="0">
                <a:solidFill>
                  <a:schemeClr val="bg1"/>
                </a:solidFill>
                <a:ea typeface="Times New Roman"/>
                <a:cs typeface="Times New Roman"/>
              </a:rPr>
              <a:t>состоянии словаря и о методике его развития </a:t>
            </a:r>
            <a:r>
              <a:rPr lang="ru-RU" b="1" dirty="0">
                <a:solidFill>
                  <a:schemeClr val="bg1"/>
                </a:solidFill>
                <a:ea typeface="Times New Roman"/>
                <a:cs typeface="Times New Roman"/>
              </a:rPr>
              <a:t>у ребенка дошкольного возраста является одним из </a:t>
            </a:r>
            <a:r>
              <a:rPr lang="ru-RU" b="1" u="sng" dirty="0">
                <a:solidFill>
                  <a:schemeClr val="bg1"/>
                </a:solidFill>
                <a:ea typeface="Times New Roman"/>
                <a:cs typeface="Times New Roman"/>
              </a:rPr>
              <a:t>актуальных вопросов дошкольного образования</a:t>
            </a:r>
            <a:r>
              <a:rPr lang="ru-RU" b="1" dirty="0" smtClean="0">
                <a:solidFill>
                  <a:schemeClr val="bg1"/>
                </a:solidFill>
                <a:ea typeface="Times New Roman"/>
                <a:cs typeface="Times New Roman"/>
              </a:rPr>
              <a:t>.</a:t>
            </a:r>
          </a:p>
          <a:p>
            <a:pPr>
              <a:lnSpc>
                <a:spcPct val="115000"/>
              </a:lnSpc>
              <a:spcAft>
                <a:spcPts val="1000"/>
              </a:spcAft>
            </a:pPr>
            <a:r>
              <a:rPr lang="ru-RU" b="1" dirty="0" smtClean="0">
                <a:solidFill>
                  <a:schemeClr val="bg1"/>
                </a:solidFill>
                <a:ea typeface="Times New Roman"/>
                <a:cs typeface="Times New Roman"/>
              </a:rPr>
              <a:t> </a:t>
            </a:r>
            <a:r>
              <a:rPr lang="ru-RU" b="1" dirty="0">
                <a:solidFill>
                  <a:schemeClr val="bg1"/>
                </a:solidFill>
                <a:ea typeface="Times New Roman"/>
                <a:cs typeface="Times New Roman"/>
              </a:rPr>
              <a:t>Исследованием речевого развития занимались такие выдающиеся психологи, педагоги и лингвисты как К.Д. Ушинский, Л.С. Выготский, С.Л. </a:t>
            </a:r>
            <a:r>
              <a:rPr lang="ru-RU" b="1" dirty="0" smtClean="0">
                <a:solidFill>
                  <a:schemeClr val="bg1"/>
                </a:solidFill>
                <a:ea typeface="Times New Roman"/>
                <a:cs typeface="Times New Roman"/>
              </a:rPr>
              <a:t>Рубинштейн</a:t>
            </a:r>
            <a:r>
              <a:rPr lang="ru-RU" b="1" dirty="0">
                <a:solidFill>
                  <a:schemeClr val="bg1"/>
                </a:solidFill>
                <a:ea typeface="Times New Roman"/>
                <a:cs typeface="Times New Roman"/>
              </a:rPr>
              <a:t>, Ф.А. Сохин, Д.Б. </a:t>
            </a:r>
            <a:r>
              <a:rPr lang="ru-RU" b="1" dirty="0" err="1">
                <a:solidFill>
                  <a:schemeClr val="bg1"/>
                </a:solidFill>
                <a:ea typeface="Times New Roman"/>
                <a:cs typeface="Times New Roman"/>
              </a:rPr>
              <a:t>Эльконин</a:t>
            </a:r>
            <a:r>
              <a:rPr lang="ru-RU" b="1" dirty="0">
                <a:solidFill>
                  <a:schemeClr val="bg1"/>
                </a:solidFill>
                <a:ea typeface="Times New Roman"/>
                <a:cs typeface="Times New Roman"/>
              </a:rPr>
              <a:t>, А.В. Запорожец. </a:t>
            </a:r>
            <a:endParaRPr lang="ru-RU" b="1" dirty="0" smtClean="0">
              <a:solidFill>
                <a:schemeClr val="bg1"/>
              </a:solidFill>
              <a:ea typeface="Times New Roman"/>
              <a:cs typeface="Times New Roman"/>
            </a:endParaRPr>
          </a:p>
          <a:p>
            <a:pPr>
              <a:lnSpc>
                <a:spcPct val="115000"/>
              </a:lnSpc>
              <a:spcAft>
                <a:spcPts val="1000"/>
              </a:spcAft>
            </a:pPr>
            <a:r>
              <a:rPr lang="ru-RU" b="1" dirty="0" smtClean="0">
                <a:solidFill>
                  <a:schemeClr val="bg1"/>
                </a:solidFill>
                <a:ea typeface="Times New Roman"/>
                <a:cs typeface="Times New Roman"/>
              </a:rPr>
              <a:t>Изучению </a:t>
            </a:r>
            <a:r>
              <a:rPr lang="ru-RU" b="1" dirty="0">
                <a:solidFill>
                  <a:schemeClr val="bg1"/>
                </a:solidFill>
                <a:ea typeface="Times New Roman"/>
                <a:cs typeface="Times New Roman"/>
              </a:rPr>
              <a:t>особенностей усвоения детьми лексики посвящены исследования А.Н. </a:t>
            </a:r>
            <a:r>
              <a:rPr lang="ru-RU" b="1" dirty="0" err="1">
                <a:solidFill>
                  <a:schemeClr val="bg1"/>
                </a:solidFill>
                <a:ea typeface="Times New Roman"/>
                <a:cs typeface="Times New Roman"/>
              </a:rPr>
              <a:t>Богатыревой</a:t>
            </a:r>
            <a:r>
              <a:rPr lang="ru-RU" b="1" dirty="0">
                <a:solidFill>
                  <a:schemeClr val="bg1"/>
                </a:solidFill>
                <a:ea typeface="Times New Roman"/>
                <a:cs typeface="Times New Roman"/>
              </a:rPr>
              <a:t>, В.В. Гербовой, В.И. Яшиной. </a:t>
            </a:r>
            <a:endParaRPr lang="ru-RU" sz="2400" b="1" dirty="0">
              <a:solidFill>
                <a:schemeClr val="bg1"/>
              </a:solidFill>
              <a:latin typeface="Calibri"/>
              <a:ea typeface="Calibri"/>
              <a:cs typeface="Times New Roman"/>
            </a:endParaRPr>
          </a:p>
          <a:p>
            <a:endParaRPr lang="ru-RU" dirty="0"/>
          </a:p>
        </p:txBody>
      </p:sp>
      <p:pic>
        <p:nvPicPr>
          <p:cNvPr id="4" name="Picture 3" descr="E:\ГОРОДСКОЕ МО\Картинки\63e88de767d6637a447f6d35f1be6d75.gif"/>
          <p:cNvPicPr>
            <a:picLocks noChangeAspect="1" noChangeArrowheads="1" noCrop="1"/>
          </p:cNvPicPr>
          <p:nvPr/>
        </p:nvPicPr>
        <p:blipFill>
          <a:blip r:embed="rId2"/>
          <a:srcRect/>
          <a:stretch>
            <a:fillRect/>
          </a:stretch>
        </p:blipFill>
        <p:spPr bwMode="auto">
          <a:xfrm>
            <a:off x="3131840" y="4509120"/>
            <a:ext cx="2667000" cy="2071687"/>
          </a:xfrm>
          <a:prstGeom prst="rect">
            <a:avLst/>
          </a:prstGeom>
          <a:noFill/>
          <a:ln w="9525">
            <a:noFill/>
            <a:miter lim="800000"/>
            <a:headEnd/>
            <a:tailEnd/>
          </a:ln>
        </p:spPr>
      </p:pic>
    </p:spTree>
    <p:extLst>
      <p:ext uri="{BB962C8B-B14F-4D97-AF65-F5344CB8AC3E}">
        <p14:creationId xmlns:p14="http://schemas.microsoft.com/office/powerpoint/2010/main" val="24158570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760680"/>
          </a:xfrm>
        </p:spPr>
        <p:txBody>
          <a:bodyPr>
            <a:normAutofit/>
          </a:bodyPr>
          <a:lstStyle/>
          <a:p>
            <a:r>
              <a:rPr lang="ru-RU" b="1" dirty="0">
                <a:solidFill>
                  <a:schemeClr val="bg1"/>
                </a:solidFill>
                <a:ea typeface="Times New Roman"/>
              </a:rPr>
              <a:t>В современной методике </a:t>
            </a:r>
            <a:r>
              <a:rPr lang="ru-RU" b="1" u="sng" dirty="0">
                <a:solidFill>
                  <a:schemeClr val="bg1"/>
                </a:solidFill>
                <a:ea typeface="Times New Roman"/>
              </a:rPr>
              <a:t>словарная работа рассматривается как целенаправленная педагогическая деятельность</a:t>
            </a:r>
            <a:r>
              <a:rPr lang="ru-RU" b="1" dirty="0">
                <a:solidFill>
                  <a:schemeClr val="bg1"/>
                </a:solidFill>
                <a:ea typeface="Times New Roman"/>
              </a:rPr>
              <a:t>, обеспечивающая эффективное освоение словарного состава родного языка. </a:t>
            </a:r>
            <a:endParaRPr lang="ru-RU" b="1" dirty="0" smtClean="0">
              <a:solidFill>
                <a:schemeClr val="bg1"/>
              </a:solidFill>
              <a:ea typeface="Times New Roman"/>
            </a:endParaRPr>
          </a:p>
          <a:p>
            <a:r>
              <a:rPr lang="ru-RU" b="1" u="sng" dirty="0" smtClean="0">
                <a:solidFill>
                  <a:schemeClr val="bg1"/>
                </a:solidFill>
                <a:ea typeface="Times New Roman"/>
              </a:rPr>
              <a:t>Развитие </a:t>
            </a:r>
            <a:r>
              <a:rPr lang="ru-RU" b="1" u="sng" dirty="0">
                <a:solidFill>
                  <a:schemeClr val="bg1"/>
                </a:solidFill>
                <a:ea typeface="Times New Roman"/>
              </a:rPr>
              <a:t>словаря </a:t>
            </a:r>
            <a:r>
              <a:rPr lang="ru-RU" b="1" dirty="0">
                <a:solidFill>
                  <a:schemeClr val="bg1"/>
                </a:solidFill>
                <a:ea typeface="Times New Roman"/>
              </a:rPr>
              <a:t>понимается как </a:t>
            </a:r>
            <a:r>
              <a:rPr lang="ru-RU" b="1" u="sng" dirty="0">
                <a:solidFill>
                  <a:schemeClr val="bg1"/>
                </a:solidFill>
                <a:ea typeface="Times New Roman"/>
              </a:rPr>
              <a:t>длительный процесс количественного накопления слов</a:t>
            </a:r>
            <a:r>
              <a:rPr lang="ru-RU" b="1" dirty="0">
                <a:solidFill>
                  <a:schemeClr val="bg1"/>
                </a:solidFill>
                <a:ea typeface="Times New Roman"/>
              </a:rPr>
              <a:t>, освоения их социально закреплённых значений и формирование умения использовать их в конкретных условиях общения</a:t>
            </a:r>
            <a:r>
              <a:rPr lang="ru-RU" dirty="0">
                <a:solidFill>
                  <a:schemeClr val="bg1"/>
                </a:solidFill>
                <a:ea typeface="Times New Roman"/>
              </a:rPr>
              <a:t>.</a:t>
            </a:r>
            <a:endParaRPr lang="ru-RU" dirty="0">
              <a:solidFill>
                <a:schemeClr val="bg1"/>
              </a:solidFill>
            </a:endParaRPr>
          </a:p>
        </p:txBody>
      </p:sp>
    </p:spTree>
    <p:extLst>
      <p:ext uri="{BB962C8B-B14F-4D97-AF65-F5344CB8AC3E}">
        <p14:creationId xmlns:p14="http://schemas.microsoft.com/office/powerpoint/2010/main" val="16211725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764704"/>
            <a:ext cx="8229600" cy="1143000"/>
          </a:xfrm>
        </p:spPr>
        <p:txBody>
          <a:bodyPr/>
          <a:lstStyle/>
          <a:p>
            <a:r>
              <a:rPr lang="ru-RU" sz="2800" dirty="0">
                <a:ln>
                  <a:noFill/>
                </a:ln>
                <a:solidFill>
                  <a:schemeClr val="bg1"/>
                </a:solidFill>
                <a:effectLst/>
                <a:latin typeface="Times New Roman"/>
                <a:ea typeface="Times New Roman"/>
                <a:cs typeface="Times New Roman"/>
              </a:rPr>
              <a:t>Лексика (от гр. </a:t>
            </a:r>
            <a:r>
              <a:rPr lang="ru-RU" sz="2800" dirty="0" err="1">
                <a:ln>
                  <a:noFill/>
                </a:ln>
                <a:solidFill>
                  <a:schemeClr val="bg1"/>
                </a:solidFill>
                <a:effectLst/>
                <a:latin typeface="Times New Roman"/>
                <a:ea typeface="Times New Roman"/>
                <a:cs typeface="Times New Roman"/>
              </a:rPr>
              <a:t>lexikos</a:t>
            </a:r>
            <a:r>
              <a:rPr lang="ru-RU" sz="2800" dirty="0">
                <a:ln>
                  <a:noFill/>
                </a:ln>
                <a:solidFill>
                  <a:schemeClr val="bg1"/>
                </a:solidFill>
                <a:effectLst/>
                <a:latin typeface="Times New Roman"/>
                <a:ea typeface="Times New Roman"/>
                <a:cs typeface="Times New Roman"/>
              </a:rPr>
              <a:t> - «словарный») - это словарный состав языка.</a:t>
            </a:r>
            <a:endParaRPr lang="ru-RU" dirty="0">
              <a:solidFill>
                <a:schemeClr val="bg1"/>
              </a:solidFill>
            </a:endParaRPr>
          </a:p>
        </p:txBody>
      </p:sp>
      <p:sp>
        <p:nvSpPr>
          <p:cNvPr id="3" name="Объект 2"/>
          <p:cNvSpPr>
            <a:spLocks noGrp="1"/>
          </p:cNvSpPr>
          <p:nvPr>
            <p:ph idx="1"/>
          </p:nvPr>
        </p:nvSpPr>
        <p:spPr>
          <a:xfrm>
            <a:off x="467544" y="1988840"/>
            <a:ext cx="8229600" cy="3960440"/>
          </a:xfrm>
        </p:spPr>
        <p:txBody>
          <a:bodyPr>
            <a:normAutofit/>
          </a:bodyPr>
          <a:lstStyle/>
          <a:p>
            <a:pPr algn="just">
              <a:lnSpc>
                <a:spcPct val="115000"/>
              </a:lnSpc>
              <a:spcAft>
                <a:spcPts val="0"/>
              </a:spcAft>
            </a:pPr>
            <a:r>
              <a:rPr lang="ru-RU" b="1" dirty="0">
                <a:ea typeface="Times New Roman"/>
                <a:cs typeface="Times New Roman"/>
              </a:rPr>
              <a:t> </a:t>
            </a:r>
            <a:r>
              <a:rPr lang="ru-RU" dirty="0" smtClean="0">
                <a:solidFill>
                  <a:schemeClr val="bg1"/>
                </a:solidFill>
                <a:ea typeface="Times New Roman"/>
                <a:cs typeface="Times New Roman"/>
              </a:rPr>
              <a:t>Под </a:t>
            </a:r>
            <a:r>
              <a:rPr lang="ru-RU" b="1" u="sng" dirty="0">
                <a:solidFill>
                  <a:schemeClr val="bg1"/>
                </a:solidFill>
                <a:ea typeface="Times New Roman"/>
                <a:cs typeface="Times New Roman"/>
              </a:rPr>
              <a:t>лексической стороной речи</a:t>
            </a:r>
            <a:r>
              <a:rPr lang="ru-RU" u="sng" dirty="0">
                <a:solidFill>
                  <a:schemeClr val="bg1"/>
                </a:solidFill>
                <a:ea typeface="Times New Roman"/>
                <a:cs typeface="Times New Roman"/>
              </a:rPr>
              <a:t> </a:t>
            </a:r>
            <a:r>
              <a:rPr lang="ru-RU" dirty="0">
                <a:solidFill>
                  <a:schemeClr val="bg1"/>
                </a:solidFill>
                <a:ea typeface="Times New Roman"/>
                <a:cs typeface="Times New Roman"/>
              </a:rPr>
              <a:t>исследователи понимают </a:t>
            </a:r>
            <a:r>
              <a:rPr lang="ru-RU" b="1" u="sng" dirty="0" smtClean="0">
                <a:solidFill>
                  <a:schemeClr val="bg1"/>
                </a:solidFill>
                <a:ea typeface="Times New Roman"/>
                <a:cs typeface="Times New Roman"/>
              </a:rPr>
              <a:t>словарь</a:t>
            </a:r>
          </a:p>
          <a:p>
            <a:pPr algn="just">
              <a:lnSpc>
                <a:spcPct val="115000"/>
              </a:lnSpc>
              <a:spcAft>
                <a:spcPts val="0"/>
              </a:spcAft>
            </a:pPr>
            <a:r>
              <a:rPr lang="ru-RU" dirty="0" smtClean="0">
                <a:solidFill>
                  <a:schemeClr val="bg1"/>
                </a:solidFill>
                <a:ea typeface="Times New Roman"/>
              </a:rPr>
              <a:t>Именно</a:t>
            </a:r>
            <a:r>
              <a:rPr lang="ru-RU" b="1" dirty="0" smtClean="0">
                <a:solidFill>
                  <a:schemeClr val="bg1"/>
                </a:solidFill>
                <a:ea typeface="Times New Roman"/>
              </a:rPr>
              <a:t> </a:t>
            </a:r>
            <a:r>
              <a:rPr lang="ru-RU" b="1" u="sng" dirty="0" smtClean="0">
                <a:solidFill>
                  <a:schemeClr val="bg1"/>
                </a:solidFill>
                <a:ea typeface="Times New Roman"/>
              </a:rPr>
              <a:t>формирование словаря</a:t>
            </a:r>
            <a:r>
              <a:rPr lang="ru-RU" b="1" dirty="0" smtClean="0">
                <a:solidFill>
                  <a:schemeClr val="bg1"/>
                </a:solidFill>
                <a:ea typeface="Times New Roman"/>
              </a:rPr>
              <a:t> (</a:t>
            </a:r>
            <a:r>
              <a:rPr lang="ru-RU" b="1" u="sng" dirty="0" smtClean="0">
                <a:solidFill>
                  <a:schemeClr val="bg1"/>
                </a:solidFill>
                <a:ea typeface="Times New Roman"/>
              </a:rPr>
              <a:t>словарная работа)</a:t>
            </a:r>
            <a:r>
              <a:rPr lang="ru-RU" b="1" dirty="0" smtClean="0">
                <a:solidFill>
                  <a:schemeClr val="bg1"/>
                </a:solidFill>
                <a:ea typeface="Times New Roman"/>
              </a:rPr>
              <a:t> </a:t>
            </a:r>
            <a:r>
              <a:rPr lang="ru-RU" dirty="0">
                <a:solidFill>
                  <a:schemeClr val="bg1"/>
                </a:solidFill>
                <a:ea typeface="Times New Roman"/>
              </a:rPr>
              <a:t>в детском саду </a:t>
            </a:r>
            <a:r>
              <a:rPr lang="ru-RU" b="1" u="sng" dirty="0">
                <a:solidFill>
                  <a:schemeClr val="bg1"/>
                </a:solidFill>
                <a:ea typeface="Times New Roman"/>
              </a:rPr>
              <a:t>направлена на создание лексической основы речи</a:t>
            </a:r>
            <a:r>
              <a:rPr lang="ru-RU" b="1" dirty="0">
                <a:solidFill>
                  <a:schemeClr val="bg1"/>
                </a:solidFill>
                <a:ea typeface="Times New Roman"/>
              </a:rPr>
              <a:t> </a:t>
            </a:r>
            <a:r>
              <a:rPr lang="ru-RU" dirty="0">
                <a:solidFill>
                  <a:schemeClr val="bg1"/>
                </a:solidFill>
                <a:ea typeface="Times New Roman"/>
              </a:rPr>
              <a:t>и занимает важное место в общей системе работы по развитию речи </a:t>
            </a:r>
            <a:endParaRPr lang="ru-RU" dirty="0">
              <a:solidFill>
                <a:schemeClr val="bg1"/>
              </a:solidFill>
            </a:endParaRPr>
          </a:p>
        </p:txBody>
      </p:sp>
    </p:spTree>
    <p:extLst>
      <p:ext uri="{BB962C8B-B14F-4D97-AF65-F5344CB8AC3E}">
        <p14:creationId xmlns:p14="http://schemas.microsoft.com/office/powerpoint/2010/main" val="16071699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Ясность">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929</TotalTime>
  <Words>1579</Words>
  <Application>Microsoft Office PowerPoint</Application>
  <PresentationFormat>Экран (4:3)</PresentationFormat>
  <Paragraphs>206</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Апекс</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Лексика (от гр. lexikos - «словарный») - это словарный состав языка.</vt:lpstr>
      <vt:lpstr>Основными принципами словарной работы являются:  (А.М.Бородич. Методика развития речи детей, Ф.А.Сохина. Развитие речи детей дошкольного возраста)  </vt:lpstr>
      <vt:lpstr> </vt:lpstr>
      <vt:lpstr>Презентация PowerPoint</vt:lpstr>
      <vt:lpstr>Презентация PowerPoint</vt:lpstr>
      <vt:lpstr>Содержание словарной работы в ДОУ Дети усваивают</vt:lpstr>
      <vt:lpstr>Презентация PowerPoint</vt:lpstr>
      <vt:lpstr>Презентация PowerPoint</vt:lpstr>
      <vt:lpstr>Презентация PowerPoint</vt:lpstr>
      <vt:lpstr>Презентация PowerPoint</vt:lpstr>
      <vt:lpstr>Презентация PowerPoint</vt:lpstr>
      <vt:lpstr>Задачи словарной работы</vt:lpstr>
      <vt:lpstr>Специальные задачи:  </vt:lpstr>
      <vt:lpstr>Обогащение словаря</vt:lpstr>
      <vt:lpstr>Обогащение словаря</vt:lpstr>
      <vt:lpstr>Художественная литература. Художественное слово.</vt:lpstr>
      <vt:lpstr>Презентация PowerPoint</vt:lpstr>
      <vt:lpstr>Презентация PowerPoint</vt:lpstr>
      <vt:lpstr>  </vt:lpstr>
      <vt:lpstr> Слово - как единица лексической системы имеет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Консультация для педагогов ДОУ </dc:title>
  <dc:creator>Sara Yasmeen (Wipro Technologies)</dc:creator>
  <cp:lastModifiedBy>Admin</cp:lastModifiedBy>
  <cp:revision>229</cp:revision>
  <dcterms:created xsi:type="dcterms:W3CDTF">2010-02-23T11:30:32Z</dcterms:created>
  <dcterms:modified xsi:type="dcterms:W3CDTF">2017-01-09T20:58:49Z</dcterms:modified>
</cp:coreProperties>
</file>