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5" r:id="rId5"/>
    <p:sldId id="268" r:id="rId6"/>
    <p:sldId id="258" r:id="rId7"/>
    <p:sldId id="272" r:id="rId8"/>
    <p:sldId id="266" r:id="rId9"/>
    <p:sldId id="261" r:id="rId10"/>
    <p:sldId id="267" r:id="rId11"/>
    <p:sldId id="269" r:id="rId12"/>
    <p:sldId id="271" r:id="rId13"/>
    <p:sldId id="26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114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0843-B7B8-40E5-A89F-A6656EC861A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B082-9CCC-4D1E-82BD-590DCE7B75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0843-B7B8-40E5-A89F-A6656EC861A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B082-9CCC-4D1E-82BD-590DCE7B7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0843-B7B8-40E5-A89F-A6656EC861A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B082-9CCC-4D1E-82BD-590DCE7B7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0843-B7B8-40E5-A89F-A6656EC861A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B082-9CCC-4D1E-82BD-590DCE7B7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0843-B7B8-40E5-A89F-A6656EC861A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6EF4B082-9CCC-4D1E-82BD-590DCE7B75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0843-B7B8-40E5-A89F-A6656EC861A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B082-9CCC-4D1E-82BD-590DCE7B7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0843-B7B8-40E5-A89F-A6656EC861A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B082-9CCC-4D1E-82BD-590DCE7B7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0843-B7B8-40E5-A89F-A6656EC861A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B082-9CCC-4D1E-82BD-590DCE7B7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0843-B7B8-40E5-A89F-A6656EC861A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B082-9CCC-4D1E-82BD-590DCE7B7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0843-B7B8-40E5-A89F-A6656EC861A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B082-9CCC-4D1E-82BD-590DCE7B7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0843-B7B8-40E5-A89F-A6656EC861A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B082-9CCC-4D1E-82BD-590DCE7B75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6C0843-B7B8-40E5-A89F-A6656EC861A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F4B082-9CCC-4D1E-82BD-590DCE7B75F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Внеклассное </a:t>
            </a:r>
            <a:r>
              <a:rPr lang="ru-RU" dirty="0"/>
              <a:t>мероприятие</a:t>
            </a:r>
            <a:br>
              <a:rPr lang="ru-RU" dirty="0"/>
            </a:br>
            <a:r>
              <a:rPr lang="ru-RU" dirty="0"/>
              <a:t>Тема : Да будет свет!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3115" y="5011113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Подготовили : МБОУ «Лицей №2» </a:t>
            </a:r>
          </a:p>
          <a:p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Сотниченко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С.В. 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Раева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О.В,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Барсамова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С.И.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3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743"/>
            <a:ext cx="10972800" cy="1143000"/>
          </a:xfrm>
        </p:spPr>
        <p:txBody>
          <a:bodyPr/>
          <a:lstStyle/>
          <a:p>
            <a:r>
              <a:rPr lang="ru-RU" dirty="0" smtClean="0"/>
              <a:t>Выбираем лампочку</a:t>
            </a:r>
            <a:endParaRPr lang="ru-RU" dirty="0"/>
          </a:p>
        </p:txBody>
      </p:sp>
      <p:pic>
        <p:nvPicPr>
          <p:cNvPr id="1026" name="Picture 2" descr="http://www.agrolite.ru/sites/default/files/vr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" y="1584478"/>
            <a:ext cx="4188109" cy="302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443" y="1584478"/>
            <a:ext cx="5072312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02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Выбираем лампочку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889" y="1177124"/>
            <a:ext cx="7261017" cy="4583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818" r="8005" b="24068"/>
          <a:stretch/>
        </p:blipFill>
        <p:spPr>
          <a:xfrm rot="16200000">
            <a:off x="-1742226" y="2477184"/>
            <a:ext cx="5741236" cy="17683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4206" y="6231988"/>
            <a:ext cx="2321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latin typeface="Arial" panose="020B0604020202020204" pitchFamily="34" charset="0"/>
                <a:ea typeface="+mj-ea"/>
                <a:cs typeface="+mj-cs"/>
              </a:rPr>
              <a:t>Размер цоколя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2106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46" y="188882"/>
            <a:ext cx="89757" cy="5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https://www.google.ru/search?q=</a:t>
            </a:r>
            <a:r>
              <a:rPr lang="ru-RU" dirty="0" err="1"/>
              <a:t>ночной+город+фото</a:t>
            </a:r>
            <a:r>
              <a:rPr lang="ru-RU" dirty="0"/>
              <a:t>&amp;</a:t>
            </a:r>
            <a:r>
              <a:rPr lang="en-US" dirty="0" err="1"/>
              <a:t>newwindow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69" y="-83939"/>
            <a:ext cx="9255918" cy="694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40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787" y="1857375"/>
            <a:ext cx="10515600" cy="43481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http://</a:t>
            </a:r>
            <a:r>
              <a:rPr lang="en-US" dirty="0" smtClean="0"/>
              <a:t>rus.ans4.com/media/img/q/2/q29a1o6gemg8bwf.jpg</a:t>
            </a:r>
            <a:r>
              <a:rPr lang="ru-RU" dirty="0" smtClean="0"/>
              <a:t> </a:t>
            </a:r>
          </a:p>
          <a:p>
            <a:r>
              <a:rPr lang="en-US" dirty="0" smtClean="0"/>
              <a:t>https://cult.mos.ru/upload/medialibrary/d3f/1_1_luchina.jpg</a:t>
            </a:r>
            <a:r>
              <a:rPr lang="ru-RU" dirty="0" smtClean="0"/>
              <a:t> -лучина</a:t>
            </a:r>
          </a:p>
          <a:p>
            <a:r>
              <a:rPr lang="en-US" dirty="0"/>
              <a:t>https://www.quarta-rad.ru/upload/images/</a:t>
            </a:r>
            <a:r>
              <a:rPr lang="ru-RU" dirty="0"/>
              <a:t>основные%20виды%20ламп-01.</a:t>
            </a:r>
            <a:r>
              <a:rPr lang="en-US" dirty="0" err="1" smtClean="0"/>
              <a:t>png</a:t>
            </a:r>
            <a:r>
              <a:rPr lang="ru-RU" dirty="0" smtClean="0"/>
              <a:t> – 4 лампочки</a:t>
            </a:r>
          </a:p>
          <a:p>
            <a:r>
              <a:rPr lang="en-US" dirty="0" smtClean="0"/>
              <a:t>http://akak.ru/steps/pictures/000/062/843_large.jpg</a:t>
            </a:r>
            <a:r>
              <a:rPr lang="ru-RU" dirty="0" smtClean="0"/>
              <a:t> -факел</a:t>
            </a:r>
          </a:p>
          <a:p>
            <a:r>
              <a:rPr lang="en-US" dirty="0" smtClean="0"/>
              <a:t>https://ru.wikipedia.org/wiki/</a:t>
            </a:r>
            <a:r>
              <a:rPr lang="ru-RU" dirty="0" smtClean="0"/>
              <a:t>Лодыгин,_</a:t>
            </a:r>
            <a:r>
              <a:rPr lang="ru-RU" dirty="0" err="1" smtClean="0"/>
              <a:t>Александр_Николаевич</a:t>
            </a:r>
            <a:r>
              <a:rPr lang="ru-RU" dirty="0" smtClean="0"/>
              <a:t> </a:t>
            </a:r>
          </a:p>
          <a:p>
            <a:r>
              <a:rPr lang="en-US" dirty="0" smtClean="0"/>
              <a:t>http://soloway.me/wp-content/uploads/2013/09/elektrichestvo11.jpg</a:t>
            </a:r>
            <a:r>
              <a:rPr lang="ru-RU" dirty="0" smtClean="0"/>
              <a:t> –эл. ток</a:t>
            </a:r>
          </a:p>
          <a:p>
            <a:r>
              <a:rPr lang="en-US" dirty="0" smtClean="0"/>
              <a:t>http://ieshua.org/wp-content/uploads/2011/12/lampa.jpg</a:t>
            </a:r>
            <a:r>
              <a:rPr lang="ru-RU" dirty="0" smtClean="0"/>
              <a:t> -лампочка</a:t>
            </a:r>
          </a:p>
          <a:p>
            <a:r>
              <a:rPr lang="en-US" dirty="0" smtClean="0"/>
              <a:t>http://www.azbukametalla.ru/images/martens/Ja/Jantar/jantar_1.gif</a:t>
            </a:r>
            <a:r>
              <a:rPr lang="ru-RU" dirty="0" smtClean="0"/>
              <a:t> -янтарь</a:t>
            </a:r>
          </a:p>
          <a:p>
            <a:r>
              <a:rPr lang="en-US" dirty="0"/>
              <a:t>http://</a:t>
            </a:r>
            <a:r>
              <a:rPr lang="en-US" dirty="0" smtClean="0"/>
              <a:t>www.agrolite.ru/sites/default/files/vred1.jpg</a:t>
            </a:r>
            <a:r>
              <a:rPr lang="ru-RU" dirty="0" smtClean="0"/>
              <a:t> -муж. </a:t>
            </a:r>
            <a:r>
              <a:rPr lang="ru-RU" dirty="0"/>
              <a:t>с</a:t>
            </a:r>
            <a:r>
              <a:rPr lang="ru-RU" dirty="0" smtClean="0"/>
              <a:t> лампочками</a:t>
            </a:r>
          </a:p>
          <a:p>
            <a:r>
              <a:rPr lang="en-US" dirty="0"/>
              <a:t>http://</a:t>
            </a:r>
            <a:r>
              <a:rPr lang="en-US" dirty="0" smtClean="0"/>
              <a:t>www.7ways.com.ua/images/articles/koster-kotoryj-horosho-gorit.jpg</a:t>
            </a:r>
            <a:r>
              <a:rPr lang="ru-RU" dirty="0" smtClean="0"/>
              <a:t>  -костер</a:t>
            </a:r>
          </a:p>
          <a:p>
            <a:r>
              <a:rPr lang="en-US" dirty="0"/>
              <a:t>http://</a:t>
            </a:r>
            <a:r>
              <a:rPr lang="en-US" dirty="0" smtClean="0"/>
              <a:t>brestkrepost-film.ru/img/cand1l.gif</a:t>
            </a:r>
            <a:r>
              <a:rPr lang="ru-RU" dirty="0" smtClean="0"/>
              <a:t> -свеча</a:t>
            </a:r>
          </a:p>
          <a:p>
            <a:r>
              <a:rPr lang="en-US" dirty="0"/>
              <a:t>http://</a:t>
            </a:r>
            <a:r>
              <a:rPr lang="en-US" dirty="0" smtClean="0"/>
              <a:t>www.sunhome.ru/i/wallpapers/84/</a:t>
            </a:r>
            <a:r>
              <a:rPr lang="ru-RU" dirty="0" smtClean="0"/>
              <a:t>- ночной город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41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971" y="14099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  познакомить с понятиями электричество и историей развития освещения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5774" y="2595212"/>
            <a:ext cx="110964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Задачи: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/>
              <a:t>Познакомить с историей развития освещения;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/>
              <a:t>Показать путь от лучины до лампочки;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/>
              <a:t>Расширить и углубить знания о лампочках;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/>
              <a:t>Формировать умения применять полученные знания в повседневной жизни;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dirty="0" smtClean="0"/>
              <a:t>Развивать мотивацию учащихся к энергосберегающему поведению;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6400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4076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Первые искусственные источники света</a:t>
            </a:r>
            <a:endParaRPr lang="ru-RU" dirty="0"/>
          </a:p>
        </p:txBody>
      </p:sp>
      <p:pic>
        <p:nvPicPr>
          <p:cNvPr id="1028" name="Picture 4" descr="https://cult.mos.ru/upload/medialibrary/d3f/1_1_luchi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80" y="1033948"/>
            <a:ext cx="2060575" cy="310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51" y="4701224"/>
            <a:ext cx="3138926" cy="20896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64" y="1108582"/>
            <a:ext cx="2169056" cy="3028350"/>
          </a:xfrm>
          <a:prstGeom prst="rect">
            <a:avLst/>
          </a:prstGeom>
        </p:spPr>
      </p:pic>
      <p:pic>
        <p:nvPicPr>
          <p:cNvPr id="5" name="Picture 2" descr="http://brestkrepost-film.ru/img/cand1l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83" y="1077392"/>
            <a:ext cx="1496567" cy="326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6278" y="1108581"/>
            <a:ext cx="2323398" cy="34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2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</a:t>
            </a:r>
            <a:r>
              <a:rPr lang="ru-RU" dirty="0" smtClean="0"/>
              <a:t>ра электрического освещения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034" y="1320417"/>
            <a:ext cx="7615004" cy="1424065"/>
          </a:xfrm>
        </p:spPr>
        <p:txBody>
          <a:bodyPr/>
          <a:lstStyle/>
          <a:p>
            <a:r>
              <a:rPr lang="ru-RU" dirty="0" smtClean="0"/>
              <a:t>Янтарь по-гречески – электрон. Отсюда и слово «электричество».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434" y="3798277"/>
            <a:ext cx="4857750" cy="2886075"/>
          </a:xfrm>
          <a:prstGeom prst="rect">
            <a:avLst/>
          </a:prstGeom>
        </p:spPr>
      </p:pic>
      <p:pic>
        <p:nvPicPr>
          <p:cNvPr id="2052" name="Picture 4" descr="http://www.azbukametalla.ru/images/martens/Ja/Jantar/jantar_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51687"/>
            <a:ext cx="3906011" cy="29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93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256" y="249382"/>
            <a:ext cx="7358744" cy="6507678"/>
          </a:xfrm>
        </p:spPr>
        <p:txBody>
          <a:bodyPr/>
          <a:lstStyle/>
          <a:p>
            <a:r>
              <a:rPr lang="ru-RU" dirty="0"/>
              <a:t>Вольта впервые поместил пластины из цинка и меди в кислоту, чтобы получить непрерывный электрический ток, создав первый в мире химический источник тока («</a:t>
            </a:r>
            <a:r>
              <a:rPr lang="ru-RU" dirty="0" err="1"/>
              <a:t>Во́льтов</a:t>
            </a:r>
            <a:r>
              <a:rPr lang="ru-RU" dirty="0"/>
              <a:t> столб»), 1800 год.</a:t>
            </a:r>
          </a:p>
          <a:p>
            <a:r>
              <a:rPr lang="ru-RU" dirty="0" smtClean="0"/>
              <a:t>Именем </a:t>
            </a:r>
            <a:r>
              <a:rPr lang="ru-RU" dirty="0"/>
              <a:t>Вольты названа единица измерения электрического напряжения — Вольт.</a:t>
            </a: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4" y="190004"/>
            <a:ext cx="4393464" cy="607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4" y="3509159"/>
            <a:ext cx="4330535" cy="324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7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ЛОДЫГИН АЛЕКСАНДР НИКОЛАЕВИЧ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8815" y="1934308"/>
            <a:ext cx="6131169" cy="3237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Лодыгин первым предложил применять в лампах вольфрамовые нити (в современных электрических лампочках нити накала именно из вольфрама) и закручивать нить накаливания в форме спирали. Еще одной заслугой Лодыгина можно считать то, что ему пришла в голову идея откачивать из лампочек воздух — тем самым увеличивая ее срок службы.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631" y="55962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Русский электротехник, изобретатель, инженер, </a:t>
            </a:r>
            <a:r>
              <a:rPr lang="ru-RU" dirty="0" smtClean="0">
                <a:solidFill>
                  <a:srgbClr val="FF0000"/>
                </a:solidFill>
              </a:rPr>
              <a:t>создатель лампы накаливания</a:t>
            </a:r>
            <a:r>
              <a:rPr lang="ru-RU" dirty="0" smtClean="0"/>
              <a:t>, один из основателей электротермии.</a:t>
            </a:r>
            <a:endParaRPr lang="ru-RU" dirty="0"/>
          </a:p>
        </p:txBody>
      </p:sp>
      <p:pic>
        <p:nvPicPr>
          <p:cNvPr id="3074" name="Picture 2" descr="Lody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46" y="1361432"/>
            <a:ext cx="25146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33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83826" cy="1517981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Ранние лампы Эдисона и лампы накаливания</a:t>
            </a:r>
            <a:endParaRPr lang="ru-RU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2" y="2312720"/>
            <a:ext cx="628054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75" y="215489"/>
            <a:ext cx="6335225" cy="333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87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Знакомьтесь! Ее Величество —Лампа!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477" y="169068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13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виды ламп</a:t>
            </a:r>
            <a:endParaRPr lang="ru-RU" dirty="0"/>
          </a:p>
        </p:txBody>
      </p:sp>
      <p:pic>
        <p:nvPicPr>
          <p:cNvPr id="2050" name="Picture 2" descr="https://www.quarta-rad.ru/upload/images/%D0%BE%D1%81%D0%BD%D0%BE%D0%B2%D0%BD%D1%8B%D0%B5%20%D0%B2%D0%B8%D0%B4%D1%8B%20%D0%BB%D0%B0%D0%BC%D0%BF-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9"/>
          <a:stretch/>
        </p:blipFill>
        <p:spPr bwMode="auto">
          <a:xfrm>
            <a:off x="1232045" y="1401288"/>
            <a:ext cx="8331679" cy="462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024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424</TotalTime>
  <Words>289</Words>
  <Application>Microsoft Office PowerPoint</Application>
  <PresentationFormat>Произвольный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Внеклассное мероприятие Тема : Да будет свет!  </vt:lpstr>
      <vt:lpstr>Цель:  познакомить с понятиями электричество и историей развития освещения </vt:lpstr>
      <vt:lpstr>Первые искусственные источники света</vt:lpstr>
      <vt:lpstr>Эра электрического освещения </vt:lpstr>
      <vt:lpstr>Презентация PowerPoint</vt:lpstr>
      <vt:lpstr>ЛОДЫГИН АЛЕКСАНДР НИКОЛАЕВИЧ</vt:lpstr>
      <vt:lpstr>Ранние лампы Эдисона и лампы накаливания</vt:lpstr>
      <vt:lpstr>Знакомьтесь! Ее Величество —Лампа!</vt:lpstr>
      <vt:lpstr>Основные виды ламп</vt:lpstr>
      <vt:lpstr>Выбираем лампочку</vt:lpstr>
      <vt:lpstr>Выбираем лампочку</vt:lpstr>
      <vt:lpstr>Презентация PowerPoint</vt:lpstr>
      <vt:lpstr>Интернет источники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Тема : Да будет свет!  </dc:title>
  <dc:creator>user</dc:creator>
  <cp:lastModifiedBy>user</cp:lastModifiedBy>
  <cp:revision>35</cp:revision>
  <dcterms:created xsi:type="dcterms:W3CDTF">2016-12-28T04:28:13Z</dcterms:created>
  <dcterms:modified xsi:type="dcterms:W3CDTF">2017-01-13T17:27:37Z</dcterms:modified>
</cp:coreProperties>
</file>