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0160000" cy="7620000"/>
  <p:notesSz cx="7620000" cy="10160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28" y="-84"/>
      </p:cViewPr>
      <p:guideLst>
        <p:guide orient="horz" pos="2400"/>
        <p:guide pos="32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466"/>
              <a:t>ваш файл доступен всем!!!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914400" y="3048000"/>
            <a:ext cx="8331200" cy="121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1828800" y="4572000"/>
            <a:ext cx="6502399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304800" y="609600"/>
            <a:ext cx="9550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508000" y="1828800"/>
            <a:ext cx="9144000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98765"/>
              <a:defRPr sz="2666"/>
            </a:lvl1pPr>
            <a:lvl2pPr lvl="1">
              <a:spcBef>
                <a:spcPts val="0"/>
              </a:spcBef>
              <a:buSzPct val="98765"/>
              <a:defRPr sz="2666"/>
            </a:lvl2pPr>
            <a:lvl3pPr lvl="2">
              <a:spcBef>
                <a:spcPts val="0"/>
              </a:spcBef>
              <a:buSzPct val="98765"/>
              <a:defRPr sz="2666"/>
            </a:lvl3pPr>
            <a:lvl4pPr lvl="3">
              <a:spcBef>
                <a:spcPts val="0"/>
              </a:spcBef>
              <a:buSzPct val="98765"/>
              <a:defRPr sz="2666"/>
            </a:lvl4pPr>
            <a:lvl5pPr lvl="4">
              <a:spcBef>
                <a:spcPts val="0"/>
              </a:spcBef>
              <a:buSzPct val="98765"/>
              <a:defRPr sz="2666"/>
            </a:lvl5pPr>
            <a:lvl6pPr lvl="5">
              <a:spcBef>
                <a:spcPts val="0"/>
              </a:spcBef>
              <a:buSzPct val="98765"/>
              <a:defRPr sz="2666"/>
            </a:lvl6pPr>
            <a:lvl7pPr lvl="6">
              <a:spcBef>
                <a:spcPts val="0"/>
              </a:spcBef>
              <a:buSzPct val="98765"/>
              <a:defRPr sz="2666"/>
            </a:lvl7pPr>
            <a:lvl8pPr lvl="7">
              <a:spcBef>
                <a:spcPts val="0"/>
              </a:spcBef>
              <a:buSzPct val="98765"/>
              <a:defRPr sz="2666"/>
            </a:lvl8pPr>
            <a:lvl9pPr lvl="8">
              <a:spcBef>
                <a:spcPts val="0"/>
              </a:spcBef>
              <a:buSzPct val="98765"/>
              <a:defRPr sz="2666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04800" y="609600"/>
            <a:ext cx="9550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508000" y="1828800"/>
            <a:ext cx="4267199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98765"/>
              <a:defRPr sz="2666"/>
            </a:lvl1pPr>
            <a:lvl2pPr lvl="1">
              <a:spcBef>
                <a:spcPts val="0"/>
              </a:spcBef>
              <a:buSzPct val="98765"/>
              <a:defRPr sz="2666"/>
            </a:lvl2pPr>
            <a:lvl3pPr lvl="2">
              <a:spcBef>
                <a:spcPts val="0"/>
              </a:spcBef>
              <a:buSzPct val="98765"/>
              <a:defRPr sz="2666"/>
            </a:lvl3pPr>
            <a:lvl4pPr lvl="3">
              <a:spcBef>
                <a:spcPts val="0"/>
              </a:spcBef>
              <a:buSzPct val="98765"/>
              <a:defRPr sz="2666"/>
            </a:lvl4pPr>
            <a:lvl5pPr lvl="4">
              <a:spcBef>
                <a:spcPts val="0"/>
              </a:spcBef>
              <a:buSzPct val="98765"/>
              <a:defRPr sz="2666"/>
            </a:lvl5pPr>
            <a:lvl6pPr lvl="5">
              <a:spcBef>
                <a:spcPts val="0"/>
              </a:spcBef>
              <a:buSzPct val="98765"/>
              <a:defRPr sz="2666"/>
            </a:lvl6pPr>
            <a:lvl7pPr lvl="6">
              <a:spcBef>
                <a:spcPts val="0"/>
              </a:spcBef>
              <a:buSzPct val="98765"/>
              <a:defRPr sz="2666"/>
            </a:lvl7pPr>
            <a:lvl8pPr lvl="7">
              <a:spcBef>
                <a:spcPts val="0"/>
              </a:spcBef>
              <a:buSzPct val="98765"/>
              <a:defRPr sz="2666"/>
            </a:lvl8pPr>
            <a:lvl9pPr lvl="8">
              <a:spcBef>
                <a:spcPts val="0"/>
              </a:spcBef>
              <a:buSzPct val="98765"/>
              <a:defRPr sz="2666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5384800" y="1828800"/>
            <a:ext cx="4267199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98765"/>
              <a:defRPr sz="2666"/>
            </a:lvl1pPr>
            <a:lvl2pPr lvl="1">
              <a:spcBef>
                <a:spcPts val="0"/>
              </a:spcBef>
              <a:buSzPct val="98765"/>
              <a:defRPr sz="2666"/>
            </a:lvl2pPr>
            <a:lvl3pPr lvl="2">
              <a:spcBef>
                <a:spcPts val="0"/>
              </a:spcBef>
              <a:buSzPct val="98765"/>
              <a:defRPr sz="2666"/>
            </a:lvl3pPr>
            <a:lvl4pPr lvl="3">
              <a:spcBef>
                <a:spcPts val="0"/>
              </a:spcBef>
              <a:buSzPct val="98765"/>
              <a:defRPr sz="2666"/>
            </a:lvl4pPr>
            <a:lvl5pPr lvl="4">
              <a:spcBef>
                <a:spcPts val="0"/>
              </a:spcBef>
              <a:buSzPct val="98765"/>
              <a:defRPr sz="2666"/>
            </a:lvl5pPr>
            <a:lvl6pPr lvl="5">
              <a:spcBef>
                <a:spcPts val="0"/>
              </a:spcBef>
              <a:buSzPct val="98765"/>
              <a:defRPr sz="2666"/>
            </a:lvl6pPr>
            <a:lvl7pPr lvl="6">
              <a:spcBef>
                <a:spcPts val="0"/>
              </a:spcBef>
              <a:buSzPct val="98765"/>
              <a:defRPr sz="2666"/>
            </a:lvl7pPr>
            <a:lvl8pPr lvl="7">
              <a:spcBef>
                <a:spcPts val="0"/>
              </a:spcBef>
              <a:buSzPct val="98765"/>
              <a:defRPr sz="2666"/>
            </a:lvl8pPr>
            <a:lvl9pPr lvl="8">
              <a:spcBef>
                <a:spcPts val="0"/>
              </a:spcBef>
              <a:buSzPct val="98765"/>
              <a:defRPr sz="2666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04800" y="6705600"/>
            <a:ext cx="9550400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1pPr>
            <a:lvl2pPr lvl="1"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2pPr>
            <a:lvl3pPr lvl="2"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3pPr>
            <a:lvl4pPr lvl="3"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4pPr>
            <a:lvl5pPr lvl="4"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5pPr>
            <a:lvl6pPr lvl="5"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6pPr>
            <a:lvl7pPr lvl="6"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7pPr>
            <a:lvl8pPr lvl="7"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8pPr>
            <a:lvl9pPr lvl="8"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877774" y="1984750"/>
            <a:ext cx="8404500" cy="15918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800" b="1">
                <a:solidFill>
                  <a:srgbClr val="274E13"/>
                </a:solidFill>
                <a:latin typeface="Trebuchet MS"/>
                <a:ea typeface="Trebuchet MS"/>
                <a:cs typeface="Trebuchet MS"/>
                <a:sym typeface="Trebuchet MS"/>
              </a:rPr>
              <a:t>Философские искания русски</a:t>
            </a:r>
            <a:r>
              <a:rPr lang="en-US" b="1">
                <a:solidFill>
                  <a:srgbClr val="274E13"/>
                </a:solidFill>
              </a:rPr>
              <a:t>х</a:t>
            </a:r>
            <a:r>
              <a:rPr lang="en-US" sz="4800" b="1">
                <a:solidFill>
                  <a:srgbClr val="274E13"/>
                </a:solidFill>
                <a:latin typeface="Trebuchet MS"/>
                <a:ea typeface="Trebuchet MS"/>
                <a:cs typeface="Trebuchet MS"/>
                <a:sym typeface="Trebuchet MS"/>
              </a:rPr>
              <a:t> поэтов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407592" y="3882008"/>
            <a:ext cx="7704856" cy="17244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Я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жизнь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мою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прожил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, я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не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видал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покоя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:</a:t>
            </a:r>
            <a:b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</a:b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Покоя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 в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мире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нет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.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Повсюду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жизнь</a:t>
            </a:r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 и я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.</a:t>
            </a:r>
            <a:endParaRPr lang="ru-RU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Trebuchet MS"/>
            </a:endParaRPr>
          </a:p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endParaRPr lang="ru-RU" sz="2400" dirty="0" smtClean="0">
              <a:solidFill>
                <a:srgbClr val="FFFF00"/>
              </a:solidFill>
            </a:endParaRPr>
          </a:p>
          <a:p>
            <a:pPr lvl="0" algn="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>Н.Заболоцкий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  <a:t/>
            </a:r>
            <a:b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sym typeface="Trebuchet MS"/>
              </a:rPr>
            </a:b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sym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04800" y="6096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 b="1">
                <a:solidFill>
                  <a:srgbClr val="274E13"/>
                </a:solidFill>
                <a:latin typeface="Trebuchet MS"/>
                <a:ea typeface="Trebuchet MS"/>
                <a:cs typeface="Trebuchet MS"/>
                <a:sym typeface="Trebuchet MS"/>
              </a:rPr>
              <a:t>Группа 1. А.С.Пушкин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6304136" y="1721768"/>
            <a:ext cx="3340199" cy="42383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Выводы</a:t>
            </a:r>
            <a:r>
              <a:rPr lang="en-US" sz="2666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666" b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>
                <a:solidFill>
                  <a:srgbClr val="B45F06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>
                <a:solidFill>
                  <a:srgbClr val="B45F06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471488" y="1721768"/>
            <a:ext cx="2912850" cy="432048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Цитата</a:t>
            </a:r>
            <a:r>
              <a:rPr lang="en-US" sz="2666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381000" marR="0" lvl="0" indent="-1693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98245"/>
              <a:buFont typeface="Arial"/>
              <a:buChar char="●"/>
            </a:pPr>
            <a:endParaRPr lang="en-US" sz="1786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0" dirty="0">
                <a:solidFill>
                  <a:srgbClr val="FFF2CC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</p:txBody>
      </p:sp>
      <p:pic>
        <p:nvPicPr>
          <p:cNvPr id="32" name="Shape 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3816" y="1937792"/>
            <a:ext cx="2796573" cy="2808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304800" y="6096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 b="1">
                <a:solidFill>
                  <a:srgbClr val="274E13"/>
                </a:solidFill>
                <a:latin typeface="Trebuchet MS"/>
                <a:ea typeface="Trebuchet MS"/>
                <a:cs typeface="Trebuchet MS"/>
                <a:sym typeface="Trebuchet MS"/>
              </a:rPr>
              <a:t>Группа 2. Ф.И.Тютчев</a:t>
            </a:r>
          </a:p>
        </p:txBody>
      </p:sp>
      <p:pic>
        <p:nvPicPr>
          <p:cNvPr id="40" name="Shape 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83856" y="1721768"/>
            <a:ext cx="2773784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30"/>
          <p:cNvSpPr txBox="1">
            <a:spLocks noGrp="1"/>
          </p:cNvSpPr>
          <p:nvPr>
            <p:ph type="body" idx="1"/>
          </p:nvPr>
        </p:nvSpPr>
        <p:spPr>
          <a:xfrm>
            <a:off x="6304136" y="1721768"/>
            <a:ext cx="3340199" cy="42383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Выводы</a:t>
            </a:r>
            <a:r>
              <a:rPr lang="en-US" sz="2666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666" b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>
                <a:solidFill>
                  <a:srgbClr val="B45F06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>
                <a:solidFill>
                  <a:srgbClr val="B45F06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</p:txBody>
      </p:sp>
      <p:sp>
        <p:nvSpPr>
          <p:cNvPr id="9" name="Shape 31"/>
          <p:cNvSpPr txBox="1">
            <a:spLocks noGrp="1"/>
          </p:cNvSpPr>
          <p:nvPr>
            <p:ph type="body" idx="2"/>
          </p:nvPr>
        </p:nvSpPr>
        <p:spPr>
          <a:xfrm>
            <a:off x="471488" y="1721768"/>
            <a:ext cx="2912850" cy="432048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Цитата</a:t>
            </a:r>
            <a:r>
              <a:rPr lang="en-US" sz="2666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381000" marR="0" lvl="0" indent="-1693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98245"/>
              <a:buFont typeface="Arial"/>
              <a:buChar char="●"/>
            </a:pPr>
            <a:endParaRPr lang="en-US" sz="1786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0" dirty="0">
                <a:solidFill>
                  <a:srgbClr val="FFF2CC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0" y="641648"/>
            <a:ext cx="9621000" cy="9890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 b="1" dirty="0" err="1">
                <a:solidFill>
                  <a:srgbClr val="274E13"/>
                </a:solidFill>
                <a:latin typeface="Trebuchet MS"/>
                <a:ea typeface="Trebuchet MS"/>
                <a:cs typeface="Trebuchet MS"/>
                <a:sym typeface="Trebuchet MS"/>
              </a:rPr>
              <a:t>Группа</a:t>
            </a:r>
            <a:r>
              <a:rPr lang="en-US" sz="4266" b="1" dirty="0">
                <a:solidFill>
                  <a:srgbClr val="274E13"/>
                </a:solidFill>
                <a:latin typeface="Trebuchet MS"/>
                <a:ea typeface="Trebuchet MS"/>
                <a:cs typeface="Trebuchet MS"/>
                <a:sym typeface="Trebuchet MS"/>
              </a:rPr>
              <a:t> 3. </a:t>
            </a:r>
            <a:r>
              <a:rPr lang="en-US" sz="4266" b="1" dirty="0" err="1">
                <a:solidFill>
                  <a:srgbClr val="274E13"/>
                </a:solidFill>
                <a:latin typeface="Trebuchet MS"/>
                <a:ea typeface="Trebuchet MS"/>
                <a:cs typeface="Trebuchet MS"/>
                <a:sym typeface="Trebuchet MS"/>
              </a:rPr>
              <a:t>А.А.Блок</a:t>
            </a:r>
            <a:endParaRPr lang="en-US" sz="4266" b="1" dirty="0">
              <a:solidFill>
                <a:srgbClr val="274E13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8" name="Shape 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95824" y="1721768"/>
            <a:ext cx="2710708" cy="304849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30"/>
          <p:cNvSpPr txBox="1">
            <a:spLocks noGrp="1"/>
          </p:cNvSpPr>
          <p:nvPr>
            <p:ph type="body" idx="1"/>
          </p:nvPr>
        </p:nvSpPr>
        <p:spPr>
          <a:xfrm>
            <a:off x="6304136" y="1721768"/>
            <a:ext cx="3340199" cy="42383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Выводы</a:t>
            </a:r>
            <a:r>
              <a:rPr lang="en-US" sz="2666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666" b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>
                <a:solidFill>
                  <a:srgbClr val="B45F06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>
                <a:solidFill>
                  <a:srgbClr val="B45F06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</p:txBody>
      </p:sp>
      <p:sp>
        <p:nvSpPr>
          <p:cNvPr id="9" name="Shape 31"/>
          <p:cNvSpPr txBox="1">
            <a:spLocks noGrp="1"/>
          </p:cNvSpPr>
          <p:nvPr>
            <p:ph type="body" idx="2"/>
          </p:nvPr>
        </p:nvSpPr>
        <p:spPr>
          <a:xfrm>
            <a:off x="471488" y="1721768"/>
            <a:ext cx="2912850" cy="432048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Цитата</a:t>
            </a:r>
            <a:r>
              <a:rPr lang="en-US" sz="2666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381000" marR="0" lvl="0" indent="-1693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98245"/>
              <a:buFont typeface="Arial"/>
              <a:buChar char="●"/>
            </a:pPr>
            <a:endParaRPr lang="en-US" sz="1786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0" dirty="0">
                <a:solidFill>
                  <a:srgbClr val="FFF2CC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04800" y="6096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 b="1">
                <a:solidFill>
                  <a:srgbClr val="274E13"/>
                </a:solidFill>
                <a:latin typeface="Trebuchet MS"/>
                <a:ea typeface="Trebuchet MS"/>
                <a:cs typeface="Trebuchet MS"/>
                <a:sym typeface="Trebuchet MS"/>
              </a:rPr>
              <a:t>Группа 4. Б.Л.Пастернак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95824" y="1649760"/>
            <a:ext cx="3074180" cy="316294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30"/>
          <p:cNvSpPr txBox="1">
            <a:spLocks noGrp="1"/>
          </p:cNvSpPr>
          <p:nvPr>
            <p:ph type="body" idx="1"/>
          </p:nvPr>
        </p:nvSpPr>
        <p:spPr>
          <a:xfrm>
            <a:off x="6304136" y="1721768"/>
            <a:ext cx="3340199" cy="42383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Выводы</a:t>
            </a:r>
            <a:r>
              <a:rPr lang="en-US" sz="2666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666" b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>
                <a:solidFill>
                  <a:srgbClr val="B45F06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>
                <a:solidFill>
                  <a:srgbClr val="B45F06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</p:txBody>
      </p:sp>
      <p:sp>
        <p:nvSpPr>
          <p:cNvPr id="9" name="Shape 31"/>
          <p:cNvSpPr txBox="1">
            <a:spLocks noGrp="1"/>
          </p:cNvSpPr>
          <p:nvPr>
            <p:ph type="body" idx="2"/>
          </p:nvPr>
        </p:nvSpPr>
        <p:spPr>
          <a:xfrm>
            <a:off x="471488" y="1721768"/>
            <a:ext cx="2912850" cy="432048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Цитата</a:t>
            </a:r>
            <a:r>
              <a:rPr lang="en-US" sz="2666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381000" marR="0" lvl="0" indent="-1693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98245"/>
              <a:buFont typeface="Arial"/>
              <a:buChar char="●"/>
            </a:pPr>
            <a:endParaRPr lang="en-US" sz="1786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0" dirty="0">
                <a:solidFill>
                  <a:srgbClr val="FFF2CC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04800" y="6096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 b="1">
                <a:solidFill>
                  <a:srgbClr val="274E13"/>
                </a:solidFill>
                <a:latin typeface="Trebuchet MS"/>
                <a:ea typeface="Trebuchet MS"/>
                <a:cs typeface="Trebuchet MS"/>
                <a:sym typeface="Trebuchet MS"/>
              </a:rPr>
              <a:t>Группа 5. Н.Заболоцкий</a:t>
            </a:r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95824" y="1793776"/>
            <a:ext cx="2844074" cy="270128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30"/>
          <p:cNvSpPr txBox="1">
            <a:spLocks noGrp="1"/>
          </p:cNvSpPr>
          <p:nvPr>
            <p:ph type="body" idx="1"/>
          </p:nvPr>
        </p:nvSpPr>
        <p:spPr>
          <a:xfrm>
            <a:off x="6304136" y="1721768"/>
            <a:ext cx="3340199" cy="42383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Выводы</a:t>
            </a:r>
            <a:r>
              <a:rPr lang="en-US" sz="2666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666" b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>
                <a:solidFill>
                  <a:srgbClr val="B45F06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>
                <a:solidFill>
                  <a:srgbClr val="B45F06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</p:txBody>
      </p:sp>
      <p:sp>
        <p:nvSpPr>
          <p:cNvPr id="9" name="Shape 31"/>
          <p:cNvSpPr txBox="1">
            <a:spLocks noGrp="1"/>
          </p:cNvSpPr>
          <p:nvPr>
            <p:ph type="body" idx="2"/>
          </p:nvPr>
        </p:nvSpPr>
        <p:spPr>
          <a:xfrm>
            <a:off x="471488" y="1721768"/>
            <a:ext cx="2912850" cy="432048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Цитата</a:t>
            </a:r>
            <a:r>
              <a:rPr lang="en-US" sz="2666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381000" marR="0" lvl="0" indent="-1693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98245"/>
              <a:buFont typeface="Arial"/>
              <a:buChar char="●"/>
            </a:pPr>
            <a:endParaRPr lang="en-US" sz="1786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 b="0" dirty="0">
                <a:solidFill>
                  <a:srgbClr val="FFF2CC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Theme">
  <a:themeElements>
    <a:clrScheme name="grass">
      <a:dk1>
        <a:srgbClr val="000000"/>
      </a:dk1>
      <a:lt1>
        <a:srgbClr val="FFFFFF"/>
      </a:lt1>
      <a:dk2>
        <a:srgbClr val="073763"/>
      </a:dk2>
      <a:lt2>
        <a:srgbClr val="CFE2F3"/>
      </a:lt2>
      <a:accent1>
        <a:srgbClr val="404040"/>
      </a:accent1>
      <a:accent2>
        <a:srgbClr val="808080"/>
      </a:accent2>
      <a:accent3>
        <a:srgbClr val="C0C0C0"/>
      </a:accent3>
      <a:accent4>
        <a:srgbClr val="396187"/>
      </a:accent4>
      <a:accent5>
        <a:srgbClr val="6B8CAB"/>
      </a:accent5>
      <a:accent6>
        <a:srgbClr val="9DB7CF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Произвольный</PresentationFormat>
  <Paragraphs>45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Custom Theme</vt:lpstr>
      <vt:lpstr>Философские искания русских поэтов</vt:lpstr>
      <vt:lpstr>Группа 1. А.С.Пушкин</vt:lpstr>
      <vt:lpstr>Группа 2. Ф.И.Тютчев</vt:lpstr>
      <vt:lpstr>Группа 3. А.А.Блок</vt:lpstr>
      <vt:lpstr>Группа 4. Б.Л.Пастернак</vt:lpstr>
      <vt:lpstr>Группа 5. Н.Заболоцкий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Философские искания русских поэтов</dc:title>
  <dc:creator>user</dc:creator>
  <cp:lastModifiedBy>user</cp:lastModifiedBy>
  <cp:revision>1</cp:revision>
  <dcterms:modified xsi:type="dcterms:W3CDTF">2016-12-10T11:19:57Z</dcterms:modified>
</cp:coreProperties>
</file>