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75" r:id="rId5"/>
    <p:sldId id="260" r:id="rId6"/>
    <p:sldId id="261" r:id="rId7"/>
    <p:sldId id="263" r:id="rId8"/>
    <p:sldId id="269" r:id="rId9"/>
    <p:sldId id="270" r:id="rId10"/>
    <p:sldId id="271" r:id="rId11"/>
    <p:sldId id="274" r:id="rId12"/>
    <p:sldId id="266" r:id="rId13"/>
    <p:sldId id="264" r:id="rId14"/>
    <p:sldId id="265" r:id="rId15"/>
    <p:sldId id="267" r:id="rId16"/>
    <p:sldId id="268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51;&#1080;&#1076;&#1080;&#1103;%20&#1048;&#1074;&#1072;&#1085;&#1086;&#1074;&#1085;&#1072;\Desktop\&#1074;&#1072;&#1083;&#1100;&#1089;%20&#1089;&#1085;&#1077;&#1078;&#1080;&#1085;&#1086;&#1082;%20&#1073;&#1077;&#1079;%20&#1089;&#1083;&#1086;&#1074;.mp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223224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Открытый урок</a:t>
            </a:r>
            <a:br>
              <a:rPr lang="ru-RU" sz="3600" dirty="0" smtClean="0">
                <a:solidFill>
                  <a:schemeClr val="accent3">
                    <a:lumMod val="75000"/>
                  </a:schemeClr>
                </a:solidFill>
                <a:effectLst/>
              </a:rPr>
            </a:b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по русскому языку в 4 Г </a:t>
            </a:r>
            <a:r>
              <a:rPr lang="ru-RU" sz="3600" dirty="0" err="1" smtClean="0">
                <a:solidFill>
                  <a:schemeClr val="accent3">
                    <a:lumMod val="75000"/>
                  </a:schemeClr>
                </a:solidFill>
                <a:effectLst/>
              </a:rPr>
              <a:t>кл</a:t>
            </a: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. </a:t>
            </a:r>
            <a:endParaRPr lang="ru-RU" sz="36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581128"/>
            <a:ext cx="7772400" cy="127676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Учитель начальных классов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МБОУ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«Лицей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№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78 «Фарватер»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г. Казани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Семёнова Л. И.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Наши любимые берёзки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146" name="Picture 2" descr="C:\Users\Лидия Ивановна\Desktop\берёзы\Берёза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7776864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Наши любимые берёзки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8194" name="Picture 2" descr="C:\Users\Лидия Ивановна\Desktop\берёзы\Берёза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96752"/>
            <a:ext cx="7704856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64704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Выводы: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374441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1 </a:t>
            </a:r>
            <a:r>
              <a:rPr lang="ru-RU" sz="3600" b="1" dirty="0" err="1" smtClean="0"/>
              <a:t>скл</a:t>
            </a:r>
            <a:r>
              <a:rPr lang="ru-RU" sz="3600" b="1" dirty="0" smtClean="0"/>
              <a:t>. – Д. п., П. п. - </a:t>
            </a:r>
            <a:r>
              <a:rPr lang="ru-RU" sz="3600" b="1" dirty="0" smtClean="0">
                <a:solidFill>
                  <a:srgbClr val="FF0000"/>
                </a:solidFill>
              </a:rPr>
              <a:t>е</a:t>
            </a:r>
          </a:p>
          <a:p>
            <a:r>
              <a:rPr lang="ru-RU" sz="3600" b="1" dirty="0" smtClean="0"/>
              <a:t>2 </a:t>
            </a:r>
            <a:r>
              <a:rPr lang="ru-RU" sz="3600" b="1" dirty="0" err="1" smtClean="0"/>
              <a:t>скл</a:t>
            </a:r>
            <a:r>
              <a:rPr lang="ru-RU" sz="3600" b="1" dirty="0" smtClean="0"/>
              <a:t>. – П. п. - </a:t>
            </a:r>
            <a:r>
              <a:rPr lang="ru-RU" sz="3600" b="1" dirty="0" smtClean="0">
                <a:solidFill>
                  <a:srgbClr val="FF0000"/>
                </a:solidFill>
              </a:rPr>
              <a:t>е</a:t>
            </a:r>
          </a:p>
          <a:p>
            <a:r>
              <a:rPr lang="ru-RU" sz="3600" b="1" dirty="0" smtClean="0"/>
              <a:t>3 </a:t>
            </a:r>
            <a:r>
              <a:rPr lang="ru-RU" sz="3600" b="1" dirty="0" err="1" smtClean="0"/>
              <a:t>скл</a:t>
            </a:r>
            <a:r>
              <a:rPr lang="ru-RU" sz="3600" b="1" dirty="0" smtClean="0"/>
              <a:t>. – Д. п., П.п. - </a:t>
            </a:r>
            <a:r>
              <a:rPr lang="ru-RU" sz="3600" b="1" dirty="0" smtClean="0">
                <a:solidFill>
                  <a:srgbClr val="FF0000"/>
                </a:solidFill>
              </a:rPr>
              <a:t>и</a:t>
            </a:r>
            <a:endParaRPr lang="ru-RU" sz="3600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300192" y="2060848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300192" y="2060848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804248" y="2060848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300192" y="2564904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788024" y="256490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788024" y="263691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292080" y="2636912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788024" y="306896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084168" y="321297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084168" y="3212976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732240" y="32129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084168" y="371703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183880" cy="79208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Определи склонение и падеж имён существительных: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88840"/>
            <a:ext cx="8183880" cy="3744416"/>
          </a:xfrm>
        </p:spPr>
        <p:txBody>
          <a:bodyPr/>
          <a:lstStyle/>
          <a:p>
            <a:r>
              <a:rPr lang="ru-RU" b="1" dirty="0" smtClean="0"/>
              <a:t>на </a:t>
            </a:r>
            <a:r>
              <a:rPr lang="ru-RU" b="1" dirty="0" err="1" smtClean="0"/>
              <a:t>площад</a:t>
            </a:r>
            <a:r>
              <a:rPr lang="ru-RU" b="1" dirty="0" smtClean="0"/>
              <a:t>… - … </a:t>
            </a:r>
            <a:r>
              <a:rPr lang="ru-RU" b="1" dirty="0" err="1" smtClean="0"/>
              <a:t>скл</a:t>
            </a:r>
            <a:r>
              <a:rPr lang="ru-RU" b="1" dirty="0" smtClean="0"/>
              <a:t>., … п.</a:t>
            </a:r>
          </a:p>
          <a:p>
            <a:r>
              <a:rPr lang="ru-RU" b="1" dirty="0" smtClean="0"/>
              <a:t>по </a:t>
            </a:r>
            <a:r>
              <a:rPr lang="ru-RU" b="1" dirty="0" err="1" smtClean="0"/>
              <a:t>пристан</a:t>
            </a:r>
            <a:r>
              <a:rPr lang="ru-RU" b="1" dirty="0" smtClean="0"/>
              <a:t>… - …. </a:t>
            </a:r>
            <a:r>
              <a:rPr lang="ru-RU" b="1" dirty="0" err="1" smtClean="0"/>
              <a:t>скл</a:t>
            </a:r>
            <a:r>
              <a:rPr lang="ru-RU" b="1" dirty="0" smtClean="0"/>
              <a:t>., … п.</a:t>
            </a:r>
          </a:p>
          <a:p>
            <a:r>
              <a:rPr lang="ru-RU" b="1" dirty="0" smtClean="0"/>
              <a:t>в </a:t>
            </a:r>
            <a:r>
              <a:rPr lang="ru-RU" b="1" dirty="0" err="1" smtClean="0"/>
              <a:t>кроватк</a:t>
            </a:r>
            <a:r>
              <a:rPr lang="ru-RU" b="1" dirty="0" smtClean="0"/>
              <a:t>… - …. </a:t>
            </a:r>
            <a:r>
              <a:rPr lang="ru-RU" b="1" dirty="0" err="1" smtClean="0"/>
              <a:t>скл</a:t>
            </a:r>
            <a:r>
              <a:rPr lang="ru-RU" b="1" dirty="0" smtClean="0"/>
              <a:t>., … п.</a:t>
            </a:r>
          </a:p>
          <a:p>
            <a:r>
              <a:rPr lang="ru-RU" b="1" dirty="0" smtClean="0"/>
              <a:t>в Казан… - … </a:t>
            </a:r>
            <a:r>
              <a:rPr lang="ru-RU" b="1" dirty="0" err="1" smtClean="0"/>
              <a:t>скл</a:t>
            </a:r>
            <a:r>
              <a:rPr lang="ru-RU" b="1" dirty="0" smtClean="0"/>
              <a:t>., … п.</a:t>
            </a:r>
          </a:p>
          <a:p>
            <a:r>
              <a:rPr lang="ru-RU" b="1" dirty="0" smtClean="0"/>
              <a:t>к </a:t>
            </a:r>
            <a:r>
              <a:rPr lang="ru-RU" b="1" dirty="0" err="1" smtClean="0"/>
              <a:t>подружк</a:t>
            </a:r>
            <a:r>
              <a:rPr lang="ru-RU" b="1" dirty="0" smtClean="0"/>
              <a:t>… - …</a:t>
            </a:r>
            <a:r>
              <a:rPr lang="ru-RU" b="1" dirty="0" err="1" smtClean="0"/>
              <a:t>скл</a:t>
            </a:r>
            <a:r>
              <a:rPr lang="ru-RU" b="1" dirty="0" smtClean="0"/>
              <a:t>.. … п.</a:t>
            </a:r>
          </a:p>
          <a:p>
            <a:r>
              <a:rPr lang="ru-RU" b="1" dirty="0" smtClean="0"/>
              <a:t>на </a:t>
            </a:r>
            <a:r>
              <a:rPr lang="ru-RU" b="1" dirty="0" err="1" smtClean="0"/>
              <a:t>автомобил</a:t>
            </a:r>
            <a:r>
              <a:rPr lang="ru-RU" b="1" dirty="0" smtClean="0"/>
              <a:t>… - … </a:t>
            </a:r>
            <a:r>
              <a:rPr lang="ru-RU" b="1" dirty="0" err="1" smtClean="0"/>
              <a:t>скл</a:t>
            </a:r>
            <a:r>
              <a:rPr lang="ru-RU" b="1" dirty="0" smtClean="0"/>
              <a:t>., … п.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Проверь склонение и падеж имён существительных: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060848"/>
            <a:ext cx="8183880" cy="3600400"/>
          </a:xfrm>
        </p:spPr>
        <p:txBody>
          <a:bodyPr/>
          <a:lstStyle/>
          <a:p>
            <a:r>
              <a:rPr lang="ru-RU" b="1" dirty="0" smtClean="0"/>
              <a:t>на площад</a:t>
            </a:r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/>
              <a:t>– 3 </a:t>
            </a:r>
            <a:r>
              <a:rPr lang="ru-RU" b="1" dirty="0" err="1" smtClean="0"/>
              <a:t>скл</a:t>
            </a:r>
            <a:r>
              <a:rPr lang="ru-RU" b="1" dirty="0" smtClean="0"/>
              <a:t>., П. п.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b="1" dirty="0" smtClean="0"/>
              <a:t>по пристан</a:t>
            </a:r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/>
              <a:t>-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3 </a:t>
            </a:r>
            <a:r>
              <a:rPr lang="ru-RU" b="1" dirty="0" err="1" smtClean="0"/>
              <a:t>скл</a:t>
            </a:r>
            <a:r>
              <a:rPr lang="ru-RU" b="1" dirty="0" smtClean="0"/>
              <a:t>., Д. п.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в кроватк</a:t>
            </a:r>
            <a:r>
              <a:rPr lang="ru-RU" b="1" dirty="0" smtClean="0">
                <a:solidFill>
                  <a:srgbClr val="FF0000"/>
                </a:solidFill>
              </a:rPr>
              <a:t>е </a:t>
            </a:r>
            <a:r>
              <a:rPr lang="ru-RU" b="1" dirty="0" smtClean="0"/>
              <a:t>– 1 </a:t>
            </a:r>
            <a:r>
              <a:rPr lang="ru-RU" b="1" dirty="0" err="1" smtClean="0"/>
              <a:t>скл</a:t>
            </a:r>
            <a:r>
              <a:rPr lang="ru-RU" b="1" dirty="0" smtClean="0"/>
              <a:t>., П. п.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в Казан</a:t>
            </a:r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/>
              <a:t>– 3 </a:t>
            </a:r>
            <a:r>
              <a:rPr lang="ru-RU" b="1" dirty="0" err="1" smtClean="0"/>
              <a:t>скл</a:t>
            </a:r>
            <a:r>
              <a:rPr lang="ru-RU" b="1" dirty="0" smtClean="0"/>
              <a:t>., П. п.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к подружк</a:t>
            </a:r>
            <a:r>
              <a:rPr lang="ru-RU" b="1" dirty="0" smtClean="0">
                <a:solidFill>
                  <a:srgbClr val="FF0000"/>
                </a:solidFill>
              </a:rPr>
              <a:t>е </a:t>
            </a:r>
            <a:r>
              <a:rPr lang="ru-RU" b="1" dirty="0" smtClean="0"/>
              <a:t>– 1 </a:t>
            </a:r>
            <a:r>
              <a:rPr lang="ru-RU" b="1" dirty="0" err="1" smtClean="0"/>
              <a:t>скл</a:t>
            </a:r>
            <a:r>
              <a:rPr lang="ru-RU" b="1" dirty="0" smtClean="0"/>
              <a:t>., Д. п.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на автомобил</a:t>
            </a:r>
            <a:r>
              <a:rPr lang="ru-RU" b="1" dirty="0" smtClean="0">
                <a:solidFill>
                  <a:srgbClr val="FF0000"/>
                </a:solidFill>
              </a:rPr>
              <a:t>е </a:t>
            </a:r>
            <a:r>
              <a:rPr lang="ru-RU" b="1" dirty="0" smtClean="0"/>
              <a:t>– 2 </a:t>
            </a:r>
            <a:r>
              <a:rPr lang="ru-RU" b="1" dirty="0" err="1" smtClean="0"/>
              <a:t>скл</a:t>
            </a:r>
            <a:r>
              <a:rPr lang="ru-RU" b="1" dirty="0" smtClean="0"/>
              <a:t>., П. п.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836712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Найди и исправь ошибки: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060848"/>
            <a:ext cx="8183880" cy="3600400"/>
          </a:xfrm>
        </p:spPr>
        <p:txBody>
          <a:bodyPr/>
          <a:lstStyle/>
          <a:p>
            <a:r>
              <a:rPr lang="ru-RU" b="1" dirty="0" smtClean="0"/>
              <a:t>Дима, я сейчас живу у бабушке в деревни. Деревня находится на </a:t>
            </a:r>
            <a:r>
              <a:rPr lang="ru-RU" b="1" dirty="0" err="1" smtClean="0"/>
              <a:t>возвышенносте</a:t>
            </a:r>
            <a:r>
              <a:rPr lang="ru-RU" b="1" dirty="0" smtClean="0"/>
              <a:t>. Дом бабушки стоит на берегу речке. Утром я часто хожу на рыбалку а вечером играю в </a:t>
            </a:r>
            <a:r>
              <a:rPr lang="ru-RU" b="1" dirty="0" err="1" smtClean="0"/>
              <a:t>мячь</a:t>
            </a:r>
            <a:r>
              <a:rPr lang="ru-RU" b="1" dirty="0" smtClean="0"/>
              <a:t> на площадки.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64704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Проверь, верно ли ты исправил ошибки: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183880" cy="3600400"/>
          </a:xfrm>
        </p:spPr>
        <p:txBody>
          <a:bodyPr/>
          <a:lstStyle/>
          <a:p>
            <a:r>
              <a:rPr lang="ru-RU" b="1" dirty="0" smtClean="0"/>
              <a:t>Дима, я сейчас живу у бабушк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 в деревн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/>
              <a:t>. Деревня находится на возвышенност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. Дом бабушки стоит на берегу речк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b="1" dirty="0" smtClean="0"/>
              <a:t>. Утром я часто хожу на рыбалку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smtClean="0"/>
              <a:t>а вечером играю в мяч на площадк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b="1" dirty="0" smtClean="0"/>
              <a:t>.  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Оцени свою работу на уроке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3888432"/>
          </a:xfrm>
        </p:spPr>
        <p:txBody>
          <a:bodyPr/>
          <a:lstStyle/>
          <a:p>
            <a:r>
              <a:rPr lang="ru-RU" b="1" dirty="0" smtClean="0"/>
              <a:t>Если тебе всё было легко и понятно, то….</a:t>
            </a:r>
          </a:p>
          <a:p>
            <a:r>
              <a:rPr lang="ru-RU" b="1" dirty="0" smtClean="0"/>
              <a:t>Если ты всё выполнял, но кое-где сомневался, то …</a:t>
            </a:r>
          </a:p>
          <a:p>
            <a:r>
              <a:rPr lang="ru-RU" b="1" dirty="0" smtClean="0"/>
              <a:t>Если ты часто испытывал затруднение, то…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86409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Найди общий признак для слов: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3816424"/>
          </a:xfrm>
        </p:spPr>
        <p:txBody>
          <a:bodyPr/>
          <a:lstStyle/>
          <a:p>
            <a:r>
              <a:rPr lang="ru-RU" b="1" dirty="0" smtClean="0"/>
              <a:t>к сирени</a:t>
            </a:r>
          </a:p>
          <a:p>
            <a:r>
              <a:rPr lang="ru-RU" b="1" dirty="0" smtClean="0"/>
              <a:t>на берёзке</a:t>
            </a:r>
          </a:p>
          <a:p>
            <a:r>
              <a:rPr lang="ru-RU" b="1" dirty="0" smtClean="0"/>
              <a:t>на сосне</a:t>
            </a:r>
          </a:p>
          <a:p>
            <a:r>
              <a:rPr lang="ru-RU" b="1" dirty="0" smtClean="0"/>
              <a:t>на листьях</a:t>
            </a:r>
          </a:p>
          <a:p>
            <a:r>
              <a:rPr lang="ru-RU" b="1" dirty="0" smtClean="0"/>
              <a:t>о тополе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64807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Игра на выбывание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88840"/>
            <a:ext cx="8183880" cy="3168352"/>
          </a:xfrm>
        </p:spPr>
        <p:txBody>
          <a:bodyPr/>
          <a:lstStyle/>
          <a:p>
            <a:r>
              <a:rPr lang="ru-RU" b="1" dirty="0" smtClean="0"/>
              <a:t>к сирени</a:t>
            </a:r>
          </a:p>
          <a:p>
            <a:r>
              <a:rPr lang="ru-RU" b="1" dirty="0" smtClean="0"/>
              <a:t>на берёзке</a:t>
            </a:r>
          </a:p>
          <a:p>
            <a:r>
              <a:rPr lang="ru-RU" b="1" dirty="0" smtClean="0"/>
              <a:t>на сосне</a:t>
            </a:r>
          </a:p>
          <a:p>
            <a:r>
              <a:rPr lang="ru-RU" b="1" dirty="0" smtClean="0"/>
              <a:t>на листьях</a:t>
            </a:r>
          </a:p>
          <a:p>
            <a:r>
              <a:rPr lang="ru-RU" b="1" dirty="0" smtClean="0"/>
              <a:t>о тополе</a:t>
            </a:r>
            <a:endParaRPr lang="ru-RU" b="1" dirty="0"/>
          </a:p>
        </p:txBody>
      </p:sp>
      <p:pic>
        <p:nvPicPr>
          <p:cNvPr id="5" name="вальс снежинок без сло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80312" y="4725144"/>
            <a:ext cx="808856" cy="8088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426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Игра на выбывание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772816"/>
            <a:ext cx="8183880" cy="396044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на берёзке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8388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Определи вид связи в словосочетаниях: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08912" cy="36004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на молодой берёзке</a:t>
            </a:r>
          </a:p>
          <a:p>
            <a:r>
              <a:rPr lang="ru-RU" sz="3200" b="1" dirty="0" smtClean="0"/>
              <a:t>на стройной берёзке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Составь словосочетание с другим видом связи: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204864"/>
            <a:ext cx="8183880" cy="3384376"/>
          </a:xfrm>
        </p:spPr>
        <p:txBody>
          <a:bodyPr/>
          <a:lstStyle/>
          <a:p>
            <a:r>
              <a:rPr lang="ru-RU" sz="3200" b="1" dirty="0" smtClean="0"/>
              <a:t>посмотрели на берёзку</a:t>
            </a:r>
          </a:p>
          <a:p>
            <a:r>
              <a:rPr lang="ru-RU" sz="3200" b="1" dirty="0" smtClean="0"/>
              <a:t>полили берёзку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Наши любимые берёзки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Лидия Ивановна\Desktop\берёзы\Берёза 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6752"/>
            <a:ext cx="8064896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Наши любимые берёзки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Лидия Ивановна\Desktop\берёзы\Берёз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7632848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Наши любимые берёзки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5122" name="Picture 2" descr="C:\Users\Лидия Ивановна\Desktop\берёзы\Берёза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6912768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284</TotalTime>
  <Words>387</Words>
  <Application>Microsoft Office PowerPoint</Application>
  <PresentationFormat>Экран (4:3)</PresentationFormat>
  <Paragraphs>56</Paragraphs>
  <Slides>17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Открытый урок по русскому языку в 4 Г кл. </vt:lpstr>
      <vt:lpstr>Найди общий признак для слов:</vt:lpstr>
      <vt:lpstr>Игра на выбывание</vt:lpstr>
      <vt:lpstr>Игра на выбывание</vt:lpstr>
      <vt:lpstr>Определи вид связи в словосочетаниях:</vt:lpstr>
      <vt:lpstr>Составь словосочетание с другим видом связи:</vt:lpstr>
      <vt:lpstr>Наши любимые берёзки</vt:lpstr>
      <vt:lpstr>Наши любимые берёзки</vt:lpstr>
      <vt:lpstr>Наши любимые берёзки</vt:lpstr>
      <vt:lpstr>Наши любимые берёзки</vt:lpstr>
      <vt:lpstr>Наши любимые берёзки</vt:lpstr>
      <vt:lpstr>Выводы:</vt:lpstr>
      <vt:lpstr>Определи склонение и падеж имён существительных:</vt:lpstr>
      <vt:lpstr>Проверь склонение и падеж имён существительных:</vt:lpstr>
      <vt:lpstr>Найди и исправь ошибки:</vt:lpstr>
      <vt:lpstr>Проверь, верно ли ты исправил ошибки:</vt:lpstr>
      <vt:lpstr>Оцени свою работу на уроке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русскому языку в 4 Г кл. </dc:title>
  <dc:creator>Лидия Ивановна</dc:creator>
  <cp:lastModifiedBy>Dell</cp:lastModifiedBy>
  <cp:revision>22</cp:revision>
  <dcterms:created xsi:type="dcterms:W3CDTF">2014-05-11T13:51:48Z</dcterms:created>
  <dcterms:modified xsi:type="dcterms:W3CDTF">2016-12-14T18:10:05Z</dcterms:modified>
</cp:coreProperties>
</file>