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03C91A-68AE-4786-94C2-0EF1E7CB2FDB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A13D37-E69B-4604-848A-ABBD94BF29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нверт с птичко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58" b="4458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500570"/>
            <a:ext cx="5867400" cy="10154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                                  Классный  час </a:t>
            </a:r>
            <a:br>
              <a:rPr lang="ru-RU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                           «Пишу  тебе письмо» </a:t>
            </a: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                                       3 класс «в»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ambria" pitchFamily="18" charset="0"/>
              </a:rPr>
              <a:t>Учитель  начальных классов</a:t>
            </a:r>
          </a:p>
          <a:p>
            <a:r>
              <a:rPr lang="ru-RU" dirty="0" smtClean="0">
                <a:latin typeface="Cambria" pitchFamily="18" charset="0"/>
              </a:rPr>
              <a:t>МБОУ г. Астрахани «СОШ № 37»</a:t>
            </a:r>
          </a:p>
          <a:p>
            <a:r>
              <a:rPr lang="ru-RU" dirty="0" smtClean="0">
                <a:latin typeface="Cambria" pitchFamily="18" charset="0"/>
              </a:rPr>
              <a:t>Костина Эльвира Руслановна.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 конвер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14488"/>
            <a:ext cx="419100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конвер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488"/>
            <a:ext cx="434340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14488"/>
            <a:ext cx="4191000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eti-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9195" y="1714488"/>
            <a:ext cx="3861410" cy="461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137664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000528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original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785926"/>
            <a:ext cx="4214842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23-023-Spasibo-za-rabotu-i-aktivnoe-uchas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19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                                 Классный  час                             «Пишу  тебе письмо»                                         3 класс «в»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Классный  час                             «Пишу  тебе письмо»</dc:title>
  <dc:creator>Пользователь</dc:creator>
  <cp:lastModifiedBy>Пользователь</cp:lastModifiedBy>
  <cp:revision>8</cp:revision>
  <dcterms:created xsi:type="dcterms:W3CDTF">2016-12-11T17:26:42Z</dcterms:created>
  <dcterms:modified xsi:type="dcterms:W3CDTF">2016-12-14T04:54:23Z</dcterms:modified>
</cp:coreProperties>
</file>