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EDEC23-83C1-49B5-8C73-861F06714D66}" type="datetimeFigureOut">
              <a:rPr lang="ru-RU" smtClean="0"/>
              <a:t>31.03.2016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07864E-7EF4-4A8F-9C83-CD2C8953EE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556792"/>
            <a:ext cx="8183880" cy="31683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СВЕЧЕНИЕ ЖИВЫХ ОРГАНИЗМОВ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МЕДУЗЫ</a:t>
            </a:r>
            <a:endParaRPr lang="ru-RU" dirty="0"/>
          </a:p>
        </p:txBody>
      </p:sp>
      <p:pic>
        <p:nvPicPr>
          <p:cNvPr id="2050" name="Picture 2" descr="C:\Documents and Settings\Учитель\Рабочий стол\Свечение живых организмов\медуз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2508" y="530225"/>
            <a:ext cx="7445022" cy="41949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БАКТЕРИИ</a:t>
            </a:r>
            <a:endParaRPr lang="ru-RU" dirty="0"/>
          </a:p>
        </p:txBody>
      </p:sp>
      <p:pic>
        <p:nvPicPr>
          <p:cNvPr id="3074" name="Picture 2" descr="C:\Documents and Settings\Учитель\Рабочий стол\Свечение живых организмов\бактери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5"/>
            <a:ext cx="8280920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ГРИБЫ</a:t>
            </a:r>
            <a:endParaRPr lang="ru-RU" dirty="0"/>
          </a:p>
        </p:txBody>
      </p:sp>
      <p:pic>
        <p:nvPicPr>
          <p:cNvPr id="4098" name="Picture 2" descr="C:\Documents and Settings\Учитель\Рабочий стол\Свечение живых организмов\гриб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30225"/>
            <a:ext cx="8280920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ПЛАНКТОН</a:t>
            </a:r>
            <a:endParaRPr lang="ru-RU" dirty="0"/>
          </a:p>
        </p:txBody>
      </p:sp>
      <p:pic>
        <p:nvPicPr>
          <p:cNvPr id="5122" name="Picture 2" descr="C:\Documents and Settings\Учитель\Рабочий стол\Свечение живых организмов\планктон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225"/>
            <a:ext cx="8280919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РЫБЫ</a:t>
            </a:r>
            <a:endParaRPr lang="ru-RU" dirty="0"/>
          </a:p>
        </p:txBody>
      </p:sp>
      <p:pic>
        <p:nvPicPr>
          <p:cNvPr id="6146" name="Picture 2" descr="C:\Documents and Settings\Учитель\Рабочий стол\Свечение живых организмов\рыб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30225"/>
            <a:ext cx="8208912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СВЕТЛЯЧКИ</a:t>
            </a:r>
            <a:endParaRPr lang="ru-RU" dirty="0"/>
          </a:p>
        </p:txBody>
      </p:sp>
      <p:pic>
        <p:nvPicPr>
          <p:cNvPr id="7170" name="Picture 2" descr="C:\Documents and Settings\Учитель\Рабочий стол\Свечение живых организмов\светлячк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30225"/>
            <a:ext cx="8280920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СКОРПИОНЫ</a:t>
            </a:r>
            <a:endParaRPr lang="ru-RU" dirty="0"/>
          </a:p>
        </p:txBody>
      </p:sp>
      <p:pic>
        <p:nvPicPr>
          <p:cNvPr id="8194" name="Picture 2" descr="C:\Documents and Settings\Учитель\Рабочий стол\Свечение живых организмов\скорпион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225"/>
            <a:ext cx="8352928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653136"/>
            <a:ext cx="8219256" cy="12961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ЧЕРВИ</a:t>
            </a:r>
            <a:endParaRPr lang="ru-RU" dirty="0"/>
          </a:p>
        </p:txBody>
      </p:sp>
      <p:pic>
        <p:nvPicPr>
          <p:cNvPr id="9218" name="Picture 2" descr="C:\Documents and Settings\Учитель\Рабочий стол\Свечение живых организмов\черв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30225"/>
            <a:ext cx="8208911" cy="4194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</TotalTime>
  <Words>11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МЕДУЗЫ</vt:lpstr>
      <vt:lpstr>БАКТЕРИИ</vt:lpstr>
      <vt:lpstr>ГРИБЫ</vt:lpstr>
      <vt:lpstr>ПЛАНКТОН</vt:lpstr>
      <vt:lpstr>РЫБЫ</vt:lpstr>
      <vt:lpstr>СВЕТЛЯЧКИ</vt:lpstr>
      <vt:lpstr>СКОРПИОНЫ</vt:lpstr>
      <vt:lpstr>ЧЕРВИ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2</cp:revision>
  <dcterms:created xsi:type="dcterms:W3CDTF">2016-03-31T06:19:54Z</dcterms:created>
  <dcterms:modified xsi:type="dcterms:W3CDTF">2016-03-31T06:38:18Z</dcterms:modified>
</cp:coreProperties>
</file>