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7" r:id="rId9"/>
    <p:sldId id="268" r:id="rId10"/>
    <p:sldId id="262" r:id="rId11"/>
    <p:sldId id="264" r:id="rId12"/>
    <p:sldId id="265" r:id="rId13"/>
    <p:sldId id="266" r:id="rId14"/>
    <p:sldId id="269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147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7A863-5964-446B-BF9C-5FF6C966890D}" type="datetimeFigureOut">
              <a:rPr lang="ru-RU" smtClean="0"/>
              <a:pPr/>
              <a:t>02.12.2016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D9CC-26EF-4430-823A-01C615460A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7A863-5964-446B-BF9C-5FF6C966890D}" type="datetimeFigureOut">
              <a:rPr lang="ru-RU" smtClean="0"/>
              <a:pPr/>
              <a:t>02.12.2016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D9CC-26EF-4430-823A-01C615460A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7A863-5964-446B-BF9C-5FF6C966890D}" type="datetimeFigureOut">
              <a:rPr lang="ru-RU" smtClean="0"/>
              <a:pPr/>
              <a:t>02.12.2016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D9CC-26EF-4430-823A-01C615460A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7A863-5964-446B-BF9C-5FF6C966890D}" type="datetimeFigureOut">
              <a:rPr lang="ru-RU" smtClean="0"/>
              <a:pPr/>
              <a:t>02.12.2016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D9CC-26EF-4430-823A-01C615460A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7A863-5964-446B-BF9C-5FF6C966890D}" type="datetimeFigureOut">
              <a:rPr lang="ru-RU" smtClean="0"/>
              <a:pPr/>
              <a:t>02.12.2016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D9CC-26EF-4430-823A-01C615460A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7A863-5964-446B-BF9C-5FF6C966890D}" type="datetimeFigureOut">
              <a:rPr lang="ru-RU" smtClean="0"/>
              <a:pPr/>
              <a:t>02.12.2016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D9CC-26EF-4430-823A-01C615460A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7A863-5964-446B-BF9C-5FF6C966890D}" type="datetimeFigureOut">
              <a:rPr lang="ru-RU" smtClean="0"/>
              <a:pPr/>
              <a:t>02.12.2016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D9CC-26EF-4430-823A-01C615460A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7A863-5964-446B-BF9C-5FF6C966890D}" type="datetimeFigureOut">
              <a:rPr lang="ru-RU" smtClean="0"/>
              <a:pPr/>
              <a:t>02.12.2016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D9CC-26EF-4430-823A-01C615460A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7A863-5964-446B-BF9C-5FF6C966890D}" type="datetimeFigureOut">
              <a:rPr lang="ru-RU" smtClean="0"/>
              <a:pPr/>
              <a:t>02.12.2016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D9CC-26EF-4430-823A-01C615460A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7A863-5964-446B-BF9C-5FF6C966890D}" type="datetimeFigureOut">
              <a:rPr lang="ru-RU" smtClean="0"/>
              <a:pPr/>
              <a:t>02.12.2016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D9CC-26EF-4430-823A-01C615460A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7A863-5964-446B-BF9C-5FF6C966890D}" type="datetimeFigureOut">
              <a:rPr lang="ru-RU" smtClean="0"/>
              <a:pPr/>
              <a:t>02.12.2016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D9CC-26EF-4430-823A-01C615460A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07A863-5964-446B-BF9C-5FF6C966890D}" type="datetimeFigureOut">
              <a:rPr lang="ru-RU" smtClean="0"/>
              <a:pPr/>
              <a:t>02.12.2016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D9CC-26EF-4430-823A-01C615460AA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ll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5.jpg"/>
          <p:cNvPicPr>
            <a:picLocks noChangeAspect="1"/>
          </p:cNvPicPr>
          <p:nvPr/>
        </p:nvPicPr>
        <p:blipFill>
          <a:blip r:embed="rId2"/>
          <a:srcRect b="4166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4282" y="1857364"/>
            <a:ext cx="871543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Comic Sans MS" pitchFamily="66" charset="0"/>
              </a:rPr>
              <a:t>Проект </a:t>
            </a:r>
            <a:r>
              <a:rPr lang="ru-RU" sz="2800" dirty="0" smtClean="0">
                <a:latin typeface="Comic Sans MS" pitchFamily="66" charset="0"/>
              </a:rPr>
              <a:t>«День </a:t>
            </a:r>
            <a:r>
              <a:rPr lang="ru-RU" sz="2800" dirty="0" smtClean="0">
                <a:latin typeface="Comic Sans MS" pitchFamily="66" charset="0"/>
              </a:rPr>
              <a:t>рождения </a:t>
            </a:r>
            <a:r>
              <a:rPr lang="ru-RU" sz="2800" dirty="0" smtClean="0">
                <a:latin typeface="Comic Sans MS" pitchFamily="66" charset="0"/>
              </a:rPr>
              <a:t>писателя».</a:t>
            </a:r>
          </a:p>
          <a:p>
            <a:r>
              <a:rPr lang="ru-RU" sz="2800" b="1" dirty="0" smtClean="0">
                <a:latin typeface="Comic Sans MS" pitchFamily="66" charset="0"/>
              </a:rPr>
              <a:t>Участники</a:t>
            </a:r>
            <a:r>
              <a:rPr lang="ru-RU" sz="2800" dirty="0" smtClean="0">
                <a:latin typeface="Comic Sans MS" pitchFamily="66" charset="0"/>
              </a:rPr>
              <a:t> – ученики 5-6-7-8-9-10 и 11 классов.</a:t>
            </a:r>
          </a:p>
          <a:p>
            <a:r>
              <a:rPr lang="ru-RU" sz="2800" b="1" dirty="0" smtClean="0">
                <a:latin typeface="Comic Sans MS" pitchFamily="66" charset="0"/>
              </a:rPr>
              <a:t>Руководители</a:t>
            </a:r>
            <a:r>
              <a:rPr lang="ru-RU" sz="2800" dirty="0" smtClean="0">
                <a:latin typeface="Comic Sans MS" pitchFamily="66" charset="0"/>
              </a:rPr>
              <a:t> -  Калашник В.Н</a:t>
            </a:r>
            <a:r>
              <a:rPr lang="ru-RU" sz="2000" dirty="0" smtClean="0">
                <a:latin typeface="Comic Sans MS" pitchFamily="66" charset="0"/>
              </a:rPr>
              <a:t>.(231-928-914), </a:t>
            </a:r>
            <a:r>
              <a:rPr lang="ru-RU" sz="2800" dirty="0" smtClean="0">
                <a:latin typeface="Comic Sans MS" pitchFamily="66" charset="0"/>
              </a:rPr>
              <a:t>Хозивалиева М.П</a:t>
            </a:r>
            <a:r>
              <a:rPr lang="ru-RU" sz="2000" dirty="0" smtClean="0">
                <a:latin typeface="Comic Sans MS" pitchFamily="66" charset="0"/>
              </a:rPr>
              <a:t>.(231-577-128), </a:t>
            </a:r>
            <a:r>
              <a:rPr lang="ru-RU" sz="2800" dirty="0" smtClean="0">
                <a:latin typeface="Comic Sans MS" pitchFamily="66" charset="0"/>
              </a:rPr>
              <a:t>Вяткина Л.Л</a:t>
            </a:r>
            <a:r>
              <a:rPr lang="ru-RU" sz="2000" dirty="0" smtClean="0">
                <a:latin typeface="Comic Sans MS" pitchFamily="66" charset="0"/>
              </a:rPr>
              <a:t>.(297-998-535)</a:t>
            </a:r>
            <a:r>
              <a:rPr lang="ru-RU" sz="2800" dirty="0" smtClean="0">
                <a:latin typeface="Comic Sans MS" pitchFamily="66" charset="0"/>
              </a:rPr>
              <a:t>, Морева Л.В</a:t>
            </a:r>
            <a:r>
              <a:rPr lang="ru-RU" sz="2000" dirty="0" smtClean="0">
                <a:latin typeface="Comic Sans MS" pitchFamily="66" charset="0"/>
              </a:rPr>
              <a:t>.(404-776-873)</a:t>
            </a:r>
            <a:endParaRPr lang="ru-RU" sz="2000" dirty="0"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40939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2857488" y="0"/>
            <a:ext cx="3143254" cy="4191005"/>
          </a:xfrm>
          <a:prstGeom prst="rect">
            <a:avLst/>
          </a:prstGeom>
        </p:spPr>
      </p:pic>
      <p:pic>
        <p:nvPicPr>
          <p:cNvPr id="3" name="Рисунок 2" descr="P10409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2714620"/>
            <a:ext cx="3107535" cy="4143380"/>
          </a:xfrm>
          <a:prstGeom prst="rect">
            <a:avLst/>
          </a:prstGeom>
        </p:spPr>
      </p:pic>
      <p:pic>
        <p:nvPicPr>
          <p:cNvPr id="4" name="Рисунок 3" descr="P104093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5572132" y="1500174"/>
            <a:ext cx="3375428" cy="4500570"/>
          </a:xfrm>
          <a:prstGeom prst="rect">
            <a:avLst/>
          </a:prstGeom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P10409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00496" y="3000372"/>
            <a:ext cx="5143504" cy="3857628"/>
          </a:xfrm>
          <a:prstGeom prst="rect">
            <a:avLst/>
          </a:prstGeom>
        </p:spPr>
      </p:pic>
      <p:pic>
        <p:nvPicPr>
          <p:cNvPr id="2" name="Рисунок 1" descr="P10409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572132" cy="4179099"/>
          </a:xfrm>
          <a:prstGeom prst="rect">
            <a:avLst/>
          </a:prstGeom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P10409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409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57753" y="-1"/>
            <a:ext cx="4286248" cy="5714997"/>
          </a:xfrm>
          <a:prstGeom prst="rect">
            <a:avLst/>
          </a:prstGeom>
        </p:spPr>
      </p:pic>
      <p:pic>
        <p:nvPicPr>
          <p:cNvPr id="3" name="Рисунок 2" descr="P10409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785785" y="1285860"/>
            <a:ext cx="4179105" cy="5572140"/>
          </a:xfrm>
          <a:prstGeom prst="rect">
            <a:avLst/>
          </a:prstGeom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P10409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409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71604" y="142852"/>
            <a:ext cx="5643570" cy="4232678"/>
          </a:xfrm>
          <a:prstGeom prst="rect">
            <a:avLst/>
          </a:prstGeom>
        </p:spPr>
      </p:pic>
      <p:pic>
        <p:nvPicPr>
          <p:cNvPr id="3" name="Рисунок 2" descr="P104095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2857496"/>
            <a:ext cx="2857520" cy="3810027"/>
          </a:xfrm>
          <a:prstGeom prst="rect">
            <a:avLst/>
          </a:prstGeom>
        </p:spPr>
      </p:pic>
      <p:pic>
        <p:nvPicPr>
          <p:cNvPr id="4" name="Рисунок 3" descr="P104095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00694" y="3357562"/>
            <a:ext cx="2500312" cy="3333749"/>
          </a:xfrm>
          <a:prstGeom prst="rect">
            <a:avLst/>
          </a:prstGeom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409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715008" cy="4286256"/>
          </a:xfrm>
          <a:prstGeom prst="rect">
            <a:avLst/>
          </a:prstGeom>
        </p:spPr>
      </p:pic>
      <p:pic>
        <p:nvPicPr>
          <p:cNvPr id="3" name="Рисунок 2" descr="P104096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29190" y="3714752"/>
            <a:ext cx="3929058" cy="2946794"/>
          </a:xfrm>
          <a:prstGeom prst="rect">
            <a:avLst/>
          </a:prstGeom>
        </p:spPr>
      </p:pic>
      <p:pic>
        <p:nvPicPr>
          <p:cNvPr id="4" name="Рисунок 3" descr="P104095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57950" y="571480"/>
            <a:ext cx="2035983" cy="2714644"/>
          </a:xfrm>
          <a:prstGeom prst="rect">
            <a:avLst/>
          </a:prstGeom>
        </p:spPr>
      </p:pic>
      <p:pic>
        <p:nvPicPr>
          <p:cNvPr id="5" name="Рисунок 4" descr="P104096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43042" y="3929066"/>
            <a:ext cx="2143122" cy="2857496"/>
          </a:xfrm>
          <a:prstGeom prst="rect">
            <a:avLst/>
          </a:prstGeom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409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4096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612576" y="-53144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409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409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214290"/>
            <a:ext cx="3286130" cy="4381507"/>
          </a:xfrm>
          <a:prstGeom prst="rect">
            <a:avLst/>
          </a:prstGeom>
        </p:spPr>
      </p:pic>
      <p:pic>
        <p:nvPicPr>
          <p:cNvPr id="3" name="Рисунок 2" descr="P10409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14678" y="1928802"/>
            <a:ext cx="3268271" cy="4357694"/>
          </a:xfrm>
          <a:prstGeom prst="rect">
            <a:avLst/>
          </a:prstGeom>
        </p:spPr>
      </p:pic>
      <p:pic>
        <p:nvPicPr>
          <p:cNvPr id="4" name="Рисунок 3" descr="P10409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5008" y="857232"/>
            <a:ext cx="3161114" cy="4214818"/>
          </a:xfrm>
          <a:prstGeom prst="rect">
            <a:avLst/>
          </a:prstGeom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409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142852"/>
            <a:ext cx="4572000" cy="3429000"/>
          </a:xfrm>
          <a:prstGeom prst="rect">
            <a:avLst/>
          </a:prstGeom>
        </p:spPr>
      </p:pic>
      <p:pic>
        <p:nvPicPr>
          <p:cNvPr id="4" name="Рисунок 3" descr="P10409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86116" y="2357430"/>
            <a:ext cx="6000760" cy="4500570"/>
          </a:xfrm>
          <a:prstGeom prst="rect">
            <a:avLst/>
          </a:prstGeom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0034" y="214290"/>
            <a:ext cx="8286808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Comic Sans MS" pitchFamily="66" charset="0"/>
              </a:rPr>
              <a:t>Поздравление!</a:t>
            </a:r>
          </a:p>
          <a:p>
            <a:r>
              <a:rPr lang="ru-RU" sz="2000" dirty="0" smtClean="0">
                <a:latin typeface="Comic Sans MS" pitchFamily="66" charset="0"/>
              </a:rPr>
              <a:t>Здравствуйте, ребята!  Сегодня  наш  Лицей  празднует  день рождения    знаменитого  английского  писателя  </a:t>
            </a:r>
            <a:r>
              <a:rPr lang="ru-RU" sz="2000" b="1" dirty="0" smtClean="0">
                <a:latin typeface="Comic Sans MS" pitchFamily="66" charset="0"/>
              </a:rPr>
              <a:t>Редьярда Киплинга.  </a:t>
            </a:r>
            <a:r>
              <a:rPr lang="ru-RU" sz="2000" dirty="0" smtClean="0">
                <a:latin typeface="Comic Sans MS" pitchFamily="66" charset="0"/>
              </a:rPr>
              <a:t>С момента  его  рождения  прошло  уже  более  ста  лет.  И  он  был  не  только  писателем,  но  и путешественником.  </a:t>
            </a:r>
            <a:r>
              <a:rPr lang="ru-RU" sz="2000" b="1" dirty="0" smtClean="0">
                <a:latin typeface="Comic Sans MS" pitchFamily="66" charset="0"/>
              </a:rPr>
              <a:t>Индия,  Африка,  Америка </a:t>
            </a:r>
            <a:r>
              <a:rPr lang="ru-RU" sz="2000" dirty="0" smtClean="0">
                <a:latin typeface="Comic Sans MS" pitchFamily="66" charset="0"/>
              </a:rPr>
              <a:t>–  страны  и континенты,  тайны  которых  раскрывал  «</a:t>
            </a:r>
            <a:r>
              <a:rPr lang="ru-RU" sz="2000" b="1" dirty="0" smtClean="0">
                <a:latin typeface="Comic Sans MS" pitchFamily="66" charset="0"/>
              </a:rPr>
              <a:t>Маленький Пилигрим»</a:t>
            </a:r>
            <a:r>
              <a:rPr lang="ru-RU" sz="2000" dirty="0" smtClean="0">
                <a:latin typeface="Comic Sans MS" pitchFamily="66" charset="0"/>
              </a:rPr>
              <a:t>,  такое  прозвище  было  у  Киплинга.  А  вот  герои Киплинга  до  сих  пор  странствуют  по  свету.  Это  </a:t>
            </a:r>
            <a:r>
              <a:rPr lang="ru-RU" sz="2000" b="1" dirty="0" smtClean="0">
                <a:latin typeface="Comic Sans MS" pitchFamily="66" charset="0"/>
              </a:rPr>
              <a:t>кошка</a:t>
            </a:r>
            <a:r>
              <a:rPr lang="ru-RU" sz="2000" dirty="0" smtClean="0">
                <a:latin typeface="Comic Sans MS" pitchFamily="66" charset="0"/>
              </a:rPr>
              <a:t>, которая  гуляет  сама  по  себе, и  </a:t>
            </a:r>
            <a:r>
              <a:rPr lang="ru-RU" sz="2000" b="1" dirty="0" smtClean="0">
                <a:latin typeface="Comic Sans MS" pitchFamily="66" charset="0"/>
              </a:rPr>
              <a:t>слоненок</a:t>
            </a:r>
            <a:r>
              <a:rPr lang="ru-RU" sz="2000" dirty="0" smtClean="0">
                <a:latin typeface="Comic Sans MS" pitchFamily="66" charset="0"/>
              </a:rPr>
              <a:t>, у  которого обыкновенный  нос  превратился  в  очень  полезный  хобот,  и смелый  мангуст  </a:t>
            </a:r>
            <a:r>
              <a:rPr lang="ru-RU" sz="2000" b="1" dirty="0" smtClean="0">
                <a:latin typeface="Comic Sans MS" pitchFamily="66" charset="0"/>
              </a:rPr>
              <a:t>Рики-Тики –Тави</a:t>
            </a:r>
            <a:r>
              <a:rPr lang="ru-RU" sz="2000" dirty="0" smtClean="0">
                <a:latin typeface="Comic Sans MS" pitchFamily="66" charset="0"/>
              </a:rPr>
              <a:t>,  который  отважно  сражался  с  кобрами  и  защищал  дом  своего  маленького  друга  и  его  родителей,  и  маленький  мальчик  по  имени </a:t>
            </a:r>
            <a:r>
              <a:rPr lang="ru-RU" sz="2000" b="1" dirty="0" smtClean="0">
                <a:latin typeface="Comic Sans MS" pitchFamily="66" charset="0"/>
              </a:rPr>
              <a:t>Маугли</a:t>
            </a:r>
            <a:r>
              <a:rPr lang="ru-RU" sz="2000" dirty="0" smtClean="0">
                <a:latin typeface="Comic Sans MS" pitchFamily="66" charset="0"/>
              </a:rPr>
              <a:t>,  оказавшийся  в  стае  волков…И  только  </a:t>
            </a:r>
            <a:r>
              <a:rPr lang="ru-RU" sz="2000" b="1" dirty="0" smtClean="0">
                <a:latin typeface="Comic Sans MS" pitchFamily="66" charset="0"/>
              </a:rPr>
              <a:t>Редьярд Киплинг </a:t>
            </a:r>
            <a:r>
              <a:rPr lang="ru-RU" sz="2000" dirty="0" smtClean="0">
                <a:latin typeface="Comic Sans MS" pitchFamily="66" charset="0"/>
              </a:rPr>
              <a:t> знал,  как  найти  общий  язык  с  дикими  животными. Начать  надо  с  фразы: </a:t>
            </a:r>
            <a:r>
              <a:rPr lang="ru-RU" sz="2000" b="1" dirty="0" smtClean="0">
                <a:latin typeface="Comic Sans MS" pitchFamily="66" charset="0"/>
              </a:rPr>
              <a:t>«Мы с тобой одной крови. Ты и я».</a:t>
            </a:r>
            <a:r>
              <a:rPr lang="ru-RU" sz="2000" dirty="0" smtClean="0">
                <a:latin typeface="Comic Sans MS" pitchFamily="66" charset="0"/>
              </a:rPr>
              <a:t> Читайте  сказки  о  животных  Киплинга,  восхищайтесь  его </a:t>
            </a:r>
            <a:r>
              <a:rPr lang="ru-RU" sz="2000" b="1" dirty="0" smtClean="0">
                <a:latin typeface="Comic Sans MS" pitchFamily="66" charset="0"/>
              </a:rPr>
              <a:t>«Книгой  джунглей» </a:t>
            </a:r>
            <a:r>
              <a:rPr lang="ru-RU" sz="2000" dirty="0" smtClean="0">
                <a:latin typeface="Comic Sans MS" pitchFamily="66" charset="0"/>
              </a:rPr>
              <a:t>и  будьте  сильными  и  мужественными, как  герои  нашего  именинника!</a:t>
            </a:r>
          </a:p>
          <a:p>
            <a:endParaRPr lang="ru-RU" dirty="0"/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409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500694" cy="4125521"/>
          </a:xfrm>
          <a:prstGeom prst="rect">
            <a:avLst/>
          </a:prstGeom>
        </p:spPr>
      </p:pic>
      <p:pic>
        <p:nvPicPr>
          <p:cNvPr id="3" name="Рисунок 2" descr="P10409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57818" y="1809756"/>
            <a:ext cx="3786182" cy="5048243"/>
          </a:xfrm>
          <a:prstGeom prst="rect">
            <a:avLst/>
          </a:prstGeom>
        </p:spPr>
      </p:pic>
      <p:pic>
        <p:nvPicPr>
          <p:cNvPr id="4" name="Рисунок 3" descr="P104093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1538" y="3929066"/>
            <a:ext cx="3286116" cy="2464587"/>
          </a:xfrm>
          <a:prstGeom prst="rect">
            <a:avLst/>
          </a:prstGeom>
        </p:spPr>
      </p:pic>
      <p:pic>
        <p:nvPicPr>
          <p:cNvPr id="5" name="Рисунок 4" descr="P104094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29322" y="0"/>
            <a:ext cx="2071684" cy="2762245"/>
          </a:xfrm>
          <a:prstGeom prst="rect">
            <a:avLst/>
          </a:prstGeom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409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409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409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216</Words>
  <Application>Microsoft Office PowerPoint</Application>
  <PresentationFormat>Экран (4:3)</PresentationFormat>
  <Paragraphs>5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Arial</vt:lpstr>
      <vt:lpstr>Calibri</vt:lpstr>
      <vt:lpstr>Comic Sans MS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Alex</dc:creator>
  <cp:lastModifiedBy>ЦВР-4</cp:lastModifiedBy>
  <cp:revision>31</cp:revision>
  <dcterms:created xsi:type="dcterms:W3CDTF">2016-03-14T15:28:30Z</dcterms:created>
  <dcterms:modified xsi:type="dcterms:W3CDTF">2016-12-02T05:48:52Z</dcterms:modified>
</cp:coreProperties>
</file>