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text=&#1076;&#1072;&#1091;&#1085;&#1099;" TargetMode="External"/><Relationship Id="rId2" Type="http://schemas.openxmlformats.org/officeDocument/2006/relationships/hyperlink" Target="https://ru.wikipedia.org/wiki/&#1057;&#1080;&#1085;&#1076;&#1088;&#1086;&#1084;_&#1044;&#1072;&#1091;&#1085;&#1072;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4286256"/>
            <a:ext cx="6172200" cy="1894362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Презентация студента </a:t>
            </a:r>
            <a:br>
              <a:rPr lang="ru-RU" sz="3200" dirty="0" smtClean="0"/>
            </a:br>
            <a:r>
              <a:rPr lang="ru-RU" sz="3200" dirty="0" smtClean="0"/>
              <a:t>1 курса группы ССК 9-15</a:t>
            </a:r>
            <a:br>
              <a:rPr lang="ru-RU" sz="3200" dirty="0" smtClean="0"/>
            </a:br>
            <a:r>
              <a:rPr lang="ru-RU" sz="3200" dirty="0" smtClean="0"/>
              <a:t> Денисова Станислава Максимовича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714356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ru-RU" sz="6000" dirty="0" smtClean="0"/>
              <a:t>Тема: Болезнь Дауна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https://ru.wikipedia.org/wiki/</a:t>
            </a:r>
            <a:r>
              <a:rPr lang="ru-RU" dirty="0" err="1" smtClean="0">
                <a:hlinkClick r:id="rId2"/>
              </a:rPr>
              <a:t>Синдром_Дауна</a:t>
            </a:r>
            <a:endParaRPr lang="ru-RU" dirty="0" smtClean="0"/>
          </a:p>
          <a:p>
            <a:r>
              <a:rPr lang="ru-RU" smtClean="0">
                <a:hlinkClick r:id="rId3"/>
              </a:rPr>
              <a:t>дауны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91264" cy="5040600"/>
          </a:xfrm>
        </p:spPr>
        <p:txBody>
          <a:bodyPr>
            <a:normAutofit/>
          </a:bodyPr>
          <a:lstStyle/>
          <a:p>
            <a:r>
              <a:rPr lang="ru-RU" dirty="0" smtClean="0"/>
              <a:t>История.</a:t>
            </a:r>
          </a:p>
          <a:p>
            <a:r>
              <a:rPr lang="ru-RU" dirty="0" smtClean="0"/>
              <a:t>Эпидемиология.</a:t>
            </a:r>
          </a:p>
          <a:p>
            <a:r>
              <a:rPr lang="ru-RU" b="1" dirty="0" smtClean="0"/>
              <a:t>Формы синдрома Дауна.</a:t>
            </a:r>
          </a:p>
          <a:p>
            <a:r>
              <a:rPr lang="ru-RU" dirty="0" smtClean="0"/>
              <a:t>Диагностика.</a:t>
            </a:r>
          </a:p>
          <a:p>
            <a:r>
              <a:rPr lang="ru-RU" b="1" dirty="0" smtClean="0"/>
              <a:t>Характерные черты, обычно сопутствующие синдрому Дауна.</a:t>
            </a:r>
          </a:p>
          <a:p>
            <a:r>
              <a:rPr lang="ru-RU" dirty="0" smtClean="0"/>
              <a:t>Этическая сторона</a:t>
            </a:r>
            <a:endParaRPr lang="ru-RU" b="1" dirty="0" smtClean="0"/>
          </a:p>
          <a:p>
            <a:endParaRPr lang="ru-RU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7467600" cy="714356"/>
          </a:xfrm>
        </p:spPr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928670"/>
            <a:ext cx="5400684" cy="564360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Английский врач Джон </a:t>
            </a:r>
            <a:r>
              <a:rPr lang="ru-RU" dirty="0" err="1" smtClean="0"/>
              <a:t>Лэнгдон</a:t>
            </a:r>
            <a:r>
              <a:rPr lang="ru-RU" dirty="0" smtClean="0"/>
              <a:t> Даун первый в 1862 году описал и охарактеризовал синдром, впоследствии названный его именем, как форму психического расстройства. Широко известным понятие стало после опубликования им доклада на эту тему в 1866 году. Из-за </a:t>
            </a:r>
            <a:r>
              <a:rPr lang="ru-RU" dirty="0" err="1" smtClean="0"/>
              <a:t>эпикантуса</a:t>
            </a:r>
            <a:r>
              <a:rPr lang="ru-RU" dirty="0" smtClean="0"/>
              <a:t> Даун использовал термин </a:t>
            </a:r>
            <a:r>
              <a:rPr lang="ru-RU" i="1" dirty="0" smtClean="0"/>
              <a:t>монголоиды</a:t>
            </a:r>
            <a:r>
              <a:rPr lang="ru-RU" dirty="0" smtClean="0"/>
              <a:t> (синдром же называли «</a:t>
            </a:r>
            <a:r>
              <a:rPr lang="ru-RU" i="1" dirty="0" err="1" smtClean="0"/>
              <a:t>монголизмом</a:t>
            </a:r>
            <a:r>
              <a:rPr lang="ru-RU" dirty="0" smtClean="0"/>
              <a:t>»). Представление о синдроме Дауна было очень привязано к расизму вплоть до 1970-х годов.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86446" y="4500570"/>
            <a:ext cx="3214678" cy="1000132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Джон </a:t>
            </a:r>
            <a:r>
              <a:rPr kumimoji="0" lang="ru-RU" sz="30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Лэнгдон</a:t>
            </a: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Даун</a:t>
            </a: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C:\Users\PC\Desktop\Portrait_of_John_Langdon_Down_(c_1870)_by_Sydney_Hod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785794"/>
            <a:ext cx="2806700" cy="355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4618856" cy="61207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/>
              <a:t>Эпика́нтус</a:t>
            </a:r>
            <a:r>
              <a:rPr lang="ru-RU" dirty="0" smtClean="0"/>
              <a:t>, «монгольская складка» — особая складка у внутреннего угла глаза, в большей или меньшей степени прикрывающая слёзный бугорок. </a:t>
            </a:r>
            <a:r>
              <a:rPr lang="ru-RU" dirty="0" err="1" smtClean="0"/>
              <a:t>Эпикантус</a:t>
            </a:r>
            <a:r>
              <a:rPr lang="ru-RU" dirty="0" smtClean="0"/>
              <a:t> является продолжением складки верхнего века. Один из признаков, характерных для монголоидной расы, редкий у представителей других рас. При антропологических обследованиях определяется не только наличие или отсутствие </a:t>
            </a:r>
            <a:r>
              <a:rPr lang="ru-RU" dirty="0" err="1" smtClean="0"/>
              <a:t>эпикантуса</a:t>
            </a:r>
            <a:r>
              <a:rPr lang="ru-RU" dirty="0" smtClean="0"/>
              <a:t>, но и его развитие.</a:t>
            </a:r>
            <a:endParaRPr lang="ru-RU" dirty="0"/>
          </a:p>
        </p:txBody>
      </p:sp>
      <p:pic>
        <p:nvPicPr>
          <p:cNvPr id="26626" name="Picture 2" descr="http://mamababy.uaua.info/pictures/wiki/text06-1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857364"/>
            <a:ext cx="3228316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/>
              <a:t>Эпидемиология</a:t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4392488" cy="5518966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Синдром Дауна не является редкой патологией — в среднем наблюдается один случай на 700 родов; в данный момент благодаря </a:t>
            </a:r>
            <a:r>
              <a:rPr lang="ru-RU" dirty="0" err="1" smtClean="0"/>
              <a:t>пренатальной</a:t>
            </a:r>
            <a:r>
              <a:rPr lang="ru-RU" dirty="0" smtClean="0"/>
              <a:t> диагностике частота рождения детей с синдромом Дауна уменьшилась до 1 к 1100, так как узнавшие о заболевании плода прибегают к абортам. У обоих полов аномалия встречается с одинаковой частотой.</a:t>
            </a:r>
            <a:endParaRPr lang="ru-RU" dirty="0"/>
          </a:p>
        </p:txBody>
      </p:sp>
      <p:pic>
        <p:nvPicPr>
          <p:cNvPr id="2050" name="Picture 2" descr="C:\Users\PC\Desktop\Trisomy21_grap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344307"/>
            <a:ext cx="4357717" cy="336270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500562" y="4857760"/>
            <a:ext cx="46434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График показывает вероятность возникновения синдрома Дауна в зависимости от возраста матери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Влияние возраста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Возраст матери влияет на шансы зачатия ребёнка с синдромом Дауна. Если  возраст матери старше 45, вероятность 1 к 19. </a:t>
            </a:r>
          </a:p>
          <a:p>
            <a:r>
              <a:rPr lang="ru-RU" dirty="0" smtClean="0"/>
              <a:t>Хоть вероятность и увеличивается с возрастом матери, 80 % детей с данным синдромом рождаются у женщин в возрасте до 35 лет. </a:t>
            </a:r>
          </a:p>
          <a:p>
            <a:r>
              <a:rPr lang="ru-RU" dirty="0" smtClean="0"/>
              <a:t>По последним данным отцовский возраст, особенно если старше 42 лет, также увеличивает риск синдрома.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Диагностика</a:t>
            </a:r>
            <a:endParaRPr lang="ru-RU" b="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496944" cy="5112568"/>
          </a:xfrm>
        </p:spPr>
        <p:txBody>
          <a:bodyPr>
            <a:normAutofit/>
          </a:bodyPr>
          <a:lstStyle/>
          <a:p>
            <a:r>
              <a:rPr lang="ru-RU" dirty="0" smtClean="0"/>
              <a:t>Беременная женщина может пройти обследование на выявление нарушений плода. Многие стандартные дородовые обследования способны обнаружить синдром Дауна у плода. Например, имеются специфические </a:t>
            </a:r>
            <a:r>
              <a:rPr lang="ru-RU" dirty="0" err="1" smtClean="0"/>
              <a:t>УЗИ-признаки</a:t>
            </a:r>
            <a:r>
              <a:rPr lang="ru-RU" dirty="0" smtClean="0"/>
              <a:t> синдрома. Генетические консультации с генетическими тестами. Как правило, предлагаются семьям, риск рождения в которых ребёнка с синдромом Дауна наиболее велик.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5143536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Этическая сторона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2002 году было выявлено, что 91—93 % беременностей в Великобритании и Европе с диагнозом ребёнка «синдромом Дауна» были прерваны. Также было показано, что с 1989 до 2006 года доля женщин, решивших прервать беременность после </a:t>
            </a:r>
            <a:r>
              <a:rPr lang="ru-RU" dirty="0" err="1" smtClean="0"/>
              <a:t>пренатальной</a:t>
            </a:r>
            <a:r>
              <a:rPr lang="ru-RU" dirty="0" smtClean="0"/>
              <a:t> диагностики синдрома Дауна, оставалась постоянной на уровне около 92 %. Некоторые врачи и специалисты по этике обеспокоены этическими последствиями этого.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/>
              <a:t>Перспективы развития ребёнка/взрослого с синдромом Дауна</a:t>
            </a:r>
            <a:endParaRPr lang="ru-RU" sz="32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2820852" cy="521495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Степень проявления задержки умственного и речевого развития зависит как от врождённых факторов, так и от занятий с ребёнком. </a:t>
            </a:r>
            <a:endParaRPr lang="ru-RU" dirty="0"/>
          </a:p>
        </p:txBody>
      </p:sp>
      <p:pic>
        <p:nvPicPr>
          <p:cNvPr id="5122" name="Picture 2" descr="C:\Users\PC\Desktop\Dri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85992"/>
            <a:ext cx="3487241" cy="26154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</TotalTime>
  <Words>159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Презентация студента  1 курса группы ССК 9-15  Денисова Станислава Максимовича</vt:lpstr>
      <vt:lpstr>План:</vt:lpstr>
      <vt:lpstr>История</vt:lpstr>
      <vt:lpstr>Слайд 4</vt:lpstr>
      <vt:lpstr>Эпидемиология </vt:lpstr>
      <vt:lpstr>Влияние возраста</vt:lpstr>
      <vt:lpstr>Диагностика</vt:lpstr>
      <vt:lpstr>Этическая сторона </vt:lpstr>
      <vt:lpstr>Перспективы развития ребёнка/взрослого с синдромом Дауна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студента 1 курса группы ССК 9-15  Денисова Станислава Максимовича</dc:title>
  <dc:creator>PC</dc:creator>
  <cp:lastModifiedBy>Елена</cp:lastModifiedBy>
  <cp:revision>18</cp:revision>
  <dcterms:created xsi:type="dcterms:W3CDTF">2016-11-22T18:23:09Z</dcterms:created>
  <dcterms:modified xsi:type="dcterms:W3CDTF">2016-11-23T07:33:14Z</dcterms:modified>
</cp:coreProperties>
</file>