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7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6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A53039-906C-401F-97B9-D06FF5DFAB2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81CD5CC-BFAB-4D85-841E-ACD0421D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80920" cy="259228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Наследственные болезни </a:t>
            </a:r>
            <a:br>
              <a:rPr lang="ru-RU" sz="6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профилактика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712968" cy="32129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охарактеризовать заболевания, в основе которых лежат наследственные нарушения; сформировать знания о конкретных генетических заболеваниях, их цитологических основах </a:t>
            </a:r>
          </a:p>
          <a:p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реподаватель биологии Родионова Е.В.</a:t>
            </a:r>
          </a:p>
          <a:p>
            <a:r>
              <a:rPr lang="ru-RU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</a:t>
            </a:r>
            <a:r>
              <a:rPr lang="ru-RU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2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663469"/>
            <a:ext cx="5040560" cy="52292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Лишняя Х у мужчин ХХУ - 47 хромосом. 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2 на 1000 мальчиков. 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браки, пожилые родители, действие тяжелыми металлами и токсичными веществами, наркотики, алкоголизм, вирусные заболевания во время беременности. 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проявляются только в период полового созревания- высокий рост, ожирение. Женский тип телосложения, скудное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оволосение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антисоциальное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поведение, дебильность.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Клайнфельтера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eorgevalsamakis.gr/site/wp-content/uploads/2013/09/vals-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857500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3933056"/>
            <a:ext cx="8784975" cy="27363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1 на 700 рождений. Рождаются как мальчики, так и девочки с синдромом "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Патау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браки, пожилые  родители, действие тяжелыми металлами, высокотоксичными веществами, наркотики, алкоголизм. 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"заячья губа" или "волчья пасть", аномалия глаз, другие пороки. 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смерть.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47488"/>
            <a:ext cx="9144000" cy="10212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Патау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Трисомия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13-ххх)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97" r="1123" b="21342"/>
          <a:stretch/>
        </p:blipFill>
        <p:spPr bwMode="auto">
          <a:xfrm>
            <a:off x="1763688" y="1299216"/>
            <a:ext cx="5558895" cy="249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4800" cy="2376264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Полигенные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болезни- 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обусловлены взаимодействием определенных комбинаций аллелей разных  локусов и экзогенных факторов.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068960"/>
            <a:ext cx="7924800" cy="36004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злокачественные новообразования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Предрасположенность к сахарному диабету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Шизофрения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пороки сердца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Врожденный вывих бедра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Бронхиальная астма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Псориаз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Гипертоническая болезнь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212976"/>
            <a:ext cx="8712968" cy="3384376"/>
          </a:xfr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</a:schemeClr>
              </a:gs>
              <a:gs pos="100000">
                <a:schemeClr val="accent1">
                  <a:shade val="89000"/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 допущение родственных браков. 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Выявление гетерозиготных носителей мутации. 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Предупреждение о зачатии или наличии больного ребёнка. 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Обследование беременной женщины. 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Ведение здорового образа жизни.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наследственных заболеваний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212976"/>
            <a:ext cx="8352928" cy="3168352"/>
          </a:xfrm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Диетотерапия 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Удаление токсических продуктов обмена веществ. 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Исключение некоторых лекарств (барбитуратов). 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Хирургическое лечение.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188640"/>
            <a:ext cx="9108504" cy="12527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наследственных заболеваний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501008"/>
            <a:ext cx="8424936" cy="1872208"/>
          </a:xfr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своих будущих детей!!!!!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805762"/>
            <a:ext cx="8435280" cy="24090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Наследственные заболевания- это заболевания, возникновение и развитие которых связано с дефектами в программном аппарате клеток, передаваемые по наследству через гаметы. 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- нарушения (мутации) наследственной информации. Их более 6000.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 определение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gen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214818"/>
            <a:ext cx="4981575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475252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91074"/>
            <a:ext cx="8640960" cy="53943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спонтанные ошибки при мейозе и репликации ДНК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близкородственные связи 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мутационные факторы 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образ жизни будущих родителей </a:t>
            </a:r>
          </a:p>
          <a:p>
            <a:pPr>
              <a:buNone/>
            </a:pP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половых клетках) </a:t>
            </a:r>
          </a:p>
          <a:p>
            <a:pPr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9528"/>
            <a:ext cx="8820472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наследственных болезней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475656" y="4077072"/>
            <a:ext cx="115212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55576" y="5157192"/>
            <a:ext cx="1152128" cy="862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1" y="1772816"/>
            <a:ext cx="8028880" cy="50851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600" dirty="0" smtClean="0"/>
          </a:p>
          <a:p>
            <a:pPr marL="0" indent="0">
              <a:buNone/>
            </a:pPr>
            <a:r>
              <a:rPr lang="ru-RU" sz="1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Моногенные</a:t>
            </a:r>
            <a:r>
              <a:rPr lang="ru-R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болезни:</a:t>
            </a:r>
          </a:p>
          <a:p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А)Аутосомно-доминантные</a:t>
            </a:r>
          </a:p>
          <a:p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1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Аутосомно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рецессивные</a:t>
            </a:r>
          </a:p>
          <a:p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Сцепленные с полом</a:t>
            </a:r>
          </a:p>
          <a:p>
            <a:endParaRPr lang="ru-RU" sz="17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Хромосомные болезни:</a:t>
            </a:r>
          </a:p>
          <a:p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А)Геномные мутации</a:t>
            </a:r>
          </a:p>
          <a:p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Б)Хромосомные мутации</a:t>
            </a:r>
          </a:p>
          <a:p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Полигенные</a:t>
            </a:r>
            <a:r>
              <a:rPr lang="ru-R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наследственных болезней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1884508-AAFB-4216-AF94-6ACE46EB1DE9_cx0_cy0_cw0_w800_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740" y="4233234"/>
            <a:ext cx="4139641" cy="232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14401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Обусловлены мутациями и отсутствием отдельных генов и наследуются в полном соответствии с законами Менделя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Моногенные болезни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17" y="3480621"/>
            <a:ext cx="5184576" cy="302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23728" y="1916832"/>
            <a:ext cx="3614734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 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синтеза структурных белков</a:t>
            </a:r>
          </a:p>
          <a:p>
            <a:pPr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 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мальчики и девочки рождаются с одинаковой частотой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 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наследственное заболевание соединительной ткани, изменение скелета; высокий рост, короткое туловище, длинные паукообразные пальцы, поражения глаз 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9168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Аутосомно-доминантные заболевания.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Марфана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0230608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0" y="2060848"/>
            <a:ext cx="1781838" cy="425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imptomy-sindroma-marfana.jpg"/>
          <p:cNvPicPr>
            <a:picLocks noChangeAspect="1"/>
          </p:cNvPicPr>
          <p:nvPr/>
        </p:nvPicPr>
        <p:blipFill rotWithShape="1">
          <a:blip r:embed="rId3"/>
          <a:srcRect l="50000" t="16252"/>
          <a:stretch/>
        </p:blipFill>
        <p:spPr>
          <a:xfrm>
            <a:off x="6732240" y="4365104"/>
            <a:ext cx="204349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imptomy-sindroma-marfana.jpg"/>
          <p:cNvPicPr>
            <a:picLocks noChangeAspect="1"/>
          </p:cNvPicPr>
          <p:nvPr/>
        </p:nvPicPr>
        <p:blipFill rotWithShape="1">
          <a:blip r:embed="rId3"/>
          <a:srcRect t="16252" r="51248"/>
          <a:stretch/>
        </p:blipFill>
        <p:spPr>
          <a:xfrm>
            <a:off x="5292080" y="1958286"/>
            <a:ext cx="199250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56792"/>
            <a:ext cx="4392488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(Греч.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progeros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преждевременно состарившийся)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Преждевременное старение организма. Вероятность рождения больного ребёнка 1на 4000000.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Мутантный ген проявляется только в гомозиготном состоянии, а гетерозиготное  состояние- носитель. 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2527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Аутосомно-рецессивные болезни.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Прогерия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rogeria-pictur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710867"/>
            <a:ext cx="3695300" cy="468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844824"/>
            <a:ext cx="4400552" cy="45958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Шерешевского- Тернера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(Нехватка Х у женщин- ХО)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браки, пожилые родители, наркотики, алкоголизм, вирусные заболевания во время беременности.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только у девочек- низкий рост; волосы на шее, на лбу. 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бесплодие, 50% умственная отсталость.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гормон- роста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Хромосомные болезни - изменение числа или структуры хромосом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wpid-sindrom-shereshevskogo-ternera-hromosomnaya-aberraciya_i_3.jpg"/>
          <p:cNvPicPr>
            <a:picLocks noChangeAspect="1"/>
          </p:cNvPicPr>
          <p:nvPr/>
        </p:nvPicPr>
        <p:blipFill rotWithShape="1">
          <a:blip r:embed="rId2" cstate="print"/>
          <a:srcRect r="52253"/>
          <a:stretch/>
        </p:blipFill>
        <p:spPr>
          <a:xfrm>
            <a:off x="4860032" y="1772816"/>
            <a:ext cx="1807805" cy="270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pid-sindrom-shereshevskogo-ternera-hromosomnaya-aberraciya_i_3.jpg"/>
          <p:cNvPicPr>
            <a:picLocks noChangeAspect="1"/>
          </p:cNvPicPr>
          <p:nvPr/>
        </p:nvPicPr>
        <p:blipFill rotWithShape="1">
          <a:blip r:embed="rId2" cstate="print"/>
          <a:srcRect l="48497"/>
          <a:stretch/>
        </p:blipFill>
        <p:spPr>
          <a:xfrm>
            <a:off x="7092280" y="3789040"/>
            <a:ext cx="1949999" cy="270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28800"/>
            <a:ext cx="4752528" cy="4968552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болезни: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 30-40 лет, наркотики, хромосома по 21 паре, (всего: 47 вместо нормальных двух, представлена 3 копиями)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с уплощённым затылком, раскосые глаза, плоская переносица, маленькие уши, на ладони поперечная складка, большой язык, толстая короткая шея.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пороки различных органов, умственная отсталость. 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возможно!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Дауна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трисомия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21-ххх)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425300578_sindrom-dau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564904"/>
            <a:ext cx="369655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443</TotalTime>
  <Words>215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Наследственные болезни  и их профилактика </vt:lpstr>
      <vt:lpstr>Общее  определение </vt:lpstr>
      <vt:lpstr>Причины наследственных болезней</vt:lpstr>
      <vt:lpstr>Классификация  наследственных болезней</vt:lpstr>
      <vt:lpstr> Моногенные болезни</vt:lpstr>
      <vt:lpstr>Аутосомно-доминантные заболевания.  Синдром Марфана </vt:lpstr>
      <vt:lpstr>Аутосомно-рецессивные болезни. Прогерия</vt:lpstr>
      <vt:lpstr>Хромосомные болезни - изменение числа или структуры хромосом</vt:lpstr>
      <vt:lpstr>Болезнь Дауна (трисомия 21-ххх)</vt:lpstr>
      <vt:lpstr>Синдром Клайнфельтера</vt:lpstr>
      <vt:lpstr>Синдром «Патау» (Трисомия 13-ххх)</vt:lpstr>
      <vt:lpstr>Полигенные  болезни-  обусловлены взаимодействием определенных комбинаций аллелей разных  локусов и экзогенных факторов.</vt:lpstr>
      <vt:lpstr>Профилактика наследственных заболеваний</vt:lpstr>
      <vt:lpstr>Лечение наследственных заболеваний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Наследственные болезни и их профилактика.</dc:title>
  <dc:creator>Дятел</dc:creator>
  <cp:lastModifiedBy>Елена</cp:lastModifiedBy>
  <cp:revision>45</cp:revision>
  <dcterms:created xsi:type="dcterms:W3CDTF">2016-11-16T13:56:44Z</dcterms:created>
  <dcterms:modified xsi:type="dcterms:W3CDTF">2016-11-23T11:23:08Z</dcterms:modified>
</cp:coreProperties>
</file>