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58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1295400"/>
            <a:ext cx="533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886200"/>
            <a:ext cx="4876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B9F9801-B54F-4FA2-92D2-F68ADBE5D9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F9270-BEE3-4BD9-B65F-632CCDCF18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581650" y="152400"/>
            <a:ext cx="1809750" cy="5897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5276850" cy="5897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D8D7F-B2B9-482D-AE65-699E5D51E9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12ED9-1947-43BA-A929-64338658F0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7EE3D-91D7-4E6F-B34F-481504FAD9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33800" y="15240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81963-987A-40D8-A558-3984C7D1FF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0DD6A-C9F0-4AC1-A9C5-1502AAFD4E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27D54-1E1A-40C4-8F03-439193355D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11A0D-2102-47DB-88E5-17C6B3FE90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78BF5-2012-432E-A16F-84AD593F8A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1922F-4D43-4A29-A296-CB16C9839D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2400"/>
            <a:ext cx="6019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524000"/>
            <a:ext cx="7010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D60A12-CF5C-4224-8A83-9E88E1CE11B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5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828800"/>
            <a:ext cx="5943600" cy="1470025"/>
          </a:xfrm>
        </p:spPr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</a:rPr>
              <a:t>ПУТЕШЕСТВИЕ ПО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 АФРИКЕ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981200" y="4191000"/>
            <a:ext cx="510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buSzPct val="150000"/>
            </a:pPr>
            <a:endParaRPr lang="ru-RU" sz="3200" dirty="0"/>
          </a:p>
        </p:txBody>
      </p:sp>
      <p:pic>
        <p:nvPicPr>
          <p:cNvPr id="15365" name="Picture 5" descr="705781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FFC"/>
              </a:clrFrom>
              <a:clrTo>
                <a:srgbClr val="FB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12700"/>
            <a:ext cx="762000" cy="67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КРОКОДИЛ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http://im1-tub-ru.yandex.net/i?id=16ee3a29faaaa0176b2a0575bb9aaa67-122-144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5562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ПАНДА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http://im2-tub-ru.yandex.net/i?id=0015d210f12cf21f6d0ae655773b9386-113-144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5943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СЛОН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http://im1-tub-ru.yandex.net/i?id=9a73efd18e42cdc77e25f11810f271b0-90-144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655320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фриканские животные - Фотографии животных - О животных - Фото сайт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5410200" cy="440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>
                <a:solidFill>
                  <a:srgbClr val="00B050"/>
                </a:solidFill>
              </a:rPr>
              <a:t/>
            </a:r>
            <a:br>
              <a:rPr lang="ru-RU" sz="1400" dirty="0" smtClean="0">
                <a:solidFill>
                  <a:srgbClr val="00B050"/>
                </a:solidFill>
              </a:rPr>
            </a:br>
            <a:endParaRPr lang="ru-RU" sz="1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МАЛЕНЬКИЕ РОЖКИ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http://im3-tub-ru.yandex.net/i?id=2658f1164433c0f3cd932fe5be675027-102-144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4876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УДАЧИ, ВАМ, РЕБЯТА!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http://im3-tub-ru.yandex.net/i?id=4246676bbaa09205e3a88da3ac92ffb9-66-144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76400"/>
            <a:ext cx="525779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CIM\103NIKON\DSCN20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533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228600"/>
            <a:ext cx="5334000" cy="6858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ДЖУНГЛИ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http://im0-tub-ru.yandex.net/i?id=2a4ca422cf85e92d662b034dfc7a9523-106-144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371600"/>
            <a:ext cx="495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 flipV="1">
            <a:off x="2286000" y="5638798"/>
            <a:ext cx="4876800" cy="4571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0198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B050"/>
                </a:solidFill>
              </a:rPr>
              <a:t>РАСТЕНИЯ ДЖУНГЛЕЙ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6781800" cy="4525963"/>
          </a:xfrm>
        </p:spPr>
        <p:txBody>
          <a:bodyPr/>
          <a:lstStyle/>
          <a:p>
            <a:pPr lvl="7"/>
            <a:endParaRPr lang="ru-RU" dirty="0"/>
          </a:p>
        </p:txBody>
      </p:sp>
      <p:pic>
        <p:nvPicPr>
          <p:cNvPr id="6" name="Содержимое 3" descr="http://im2-tub-ru.yandex.net/i?id=05e2cbd443c4edac5b9d4210b03df4bf-67-144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292895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1-tub-ru.yandex.net/i?id=7e6a448d63f45db1a66ec3057353aa27-35-144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524000"/>
            <a:ext cx="292895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1-tub-ru.yandex.net/i?id=5b66d935e5623ba24c2ac9d907a947b8-101-144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3886200"/>
            <a:ext cx="342902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ТИГР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3" descr="RUPOR.LT Тигры.Обои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67818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0198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ОБЕЗЬЯНА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295400"/>
            <a:ext cx="6172200" cy="4830763"/>
          </a:xfrm>
        </p:spPr>
        <p:txBody>
          <a:bodyPr/>
          <a:lstStyle/>
          <a:p>
            <a:pPr lvl="1"/>
            <a:endParaRPr lang="ru-RU" dirty="0"/>
          </a:p>
        </p:txBody>
      </p:sp>
      <p:pic>
        <p:nvPicPr>
          <p:cNvPr id="6" name="Содержимое 3" descr="http://im3-tub-ru.yandex.net/i?id=b94319ff92ac764a030e212fa4d445bd-03-144&amp;n=21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371600"/>
            <a:ext cx="6096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60198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БЕГЕМОТ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7086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3" descr="http://im0-tub-ru.yandex.net/i?id=1fd6bcae6729ad60d5f2ca9ee8bab3b0-95-144&amp;n=21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95400"/>
            <a:ext cx="6400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5791200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00B050"/>
                </a:solidFill>
              </a:rPr>
              <a:t>ЛЕВ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ru-RU" sz="2800" dirty="0"/>
          </a:p>
        </p:txBody>
      </p:sp>
      <p:pic>
        <p:nvPicPr>
          <p:cNvPr id="6" name="Содержимое 3" descr="Пяты с изображением льва - рисунк с ангелам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6758005" cy="47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76400"/>
            <a:ext cx="6934200" cy="533400"/>
          </a:xfrm>
        </p:spPr>
        <p:txBody>
          <a:bodyPr/>
          <a:lstStyle/>
          <a:p>
            <a:r>
              <a:rPr lang="ru-RU" sz="2800" dirty="0" smtClean="0">
                <a:solidFill>
                  <a:srgbClr val="00B050"/>
                </a:solidFill>
              </a:rPr>
              <a:t>ЗЕБРА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3733800"/>
            <a:ext cx="7467600" cy="3124200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z="2400" dirty="0"/>
          </a:p>
        </p:txBody>
      </p:sp>
      <p:pic>
        <p:nvPicPr>
          <p:cNvPr id="6" name="Содержимое 3" descr="http://im2-tub-ru.yandex.net/i?id=f4a40da35685431c1c7cbea107c7474d-22-144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592935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3" descr="Скачивание изображения: лето, поле, жирафа 260169 / Разрешение: original / Раздел: Животные / HallPic.ru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67818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ЖИРАФ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22</Words>
  <Application>Microsoft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ПУТЕШЕСТВИЕ ПО  АФРИКЕ </vt:lpstr>
      <vt:lpstr>ДЖУНГЛИ </vt:lpstr>
      <vt:lpstr>РАСТЕНИЯ ДЖУНГЛЕЙ</vt:lpstr>
      <vt:lpstr>ТИГР</vt:lpstr>
      <vt:lpstr>ОБЕЗЬЯНА</vt:lpstr>
      <vt:lpstr>БЕГЕМОТ</vt:lpstr>
      <vt:lpstr>ЛЕВ</vt:lpstr>
      <vt:lpstr>ЗЕБРА</vt:lpstr>
      <vt:lpstr>ЖИРАФ</vt:lpstr>
      <vt:lpstr>КРОКОДИЛ </vt:lpstr>
      <vt:lpstr>ПАНДА </vt:lpstr>
      <vt:lpstr>СЛОН</vt:lpstr>
      <vt:lpstr> </vt:lpstr>
      <vt:lpstr>МАЛЕНЬКИЕ РОЖКИ</vt:lpstr>
      <vt:lpstr>УДАЧИ, ВАМ, РЕБЯТА!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ИВАН</dc:creator>
  <cp:lastModifiedBy>ИВАН</cp:lastModifiedBy>
  <cp:revision>9</cp:revision>
  <cp:lastPrinted>1601-01-01T00:00:00Z</cp:lastPrinted>
  <dcterms:created xsi:type="dcterms:W3CDTF">1601-01-01T00:00:00Z</dcterms:created>
  <dcterms:modified xsi:type="dcterms:W3CDTF">2015-01-27T11:52:46Z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