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4B597-9A5A-4381-AFC3-2A58D09A24D4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AB0A5-1F97-4C24-B2AE-35DA1DDA0F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AB0A5-1F97-4C24-B2AE-35DA1DDA0F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CB22D-3F22-4ECE-AF48-BE9F76F700F5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9FF4-9459-44D0-B7DD-8CA1E6E73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Ecological Problems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Загрязнение\694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" y="642918"/>
            <a:ext cx="9143031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72264" y="1928802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zxcbkasdbfbsdbf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Загрязнение\lesn_pozh_istoc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172452" cy="5448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Загрязнение\o-emissions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8680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Загрязнение\waterpollutio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848467" cy="513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U.K: Conservation and the Environment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229600" cy="5097467"/>
          </a:xfrm>
        </p:spPr>
        <p:txBody>
          <a:bodyPr>
            <a:noAutofit/>
          </a:bodyPr>
          <a:lstStyle/>
          <a:p>
            <a:r>
              <a:rPr lang="en-US" sz="1800" dirty="0" smtClean="0"/>
              <a:t>Going for a walk is the most popular leisure activity in Britain. Despite its high ------------- density, the UK has many </a:t>
            </a:r>
            <a:r>
              <a:rPr lang="en-US" sz="1800" dirty="0" err="1" smtClean="0"/>
              <a:t>unspoilt</a:t>
            </a:r>
            <a:r>
              <a:rPr lang="en-US" sz="1800" dirty="0" smtClean="0"/>
              <a:t> rural and coastal areas. Twelve National parks are free to the public and were created to conserve the ----------- beauty, wildlife  and  cultural heritage they contain. </a:t>
            </a:r>
            <a:endParaRPr lang="ru-RU" sz="1800" dirty="0" smtClean="0"/>
          </a:p>
          <a:p>
            <a:r>
              <a:rPr lang="en-US" sz="1800" dirty="0" smtClean="0"/>
              <a:t>Most of the land in National Parks is privately owned, but administrated by an independent National Park Authority which works to balance the expectations of ------------- with the need to conserve these open spaces for future generations.</a:t>
            </a:r>
            <a:endParaRPr lang="ru-RU" sz="1800" dirty="0" smtClean="0"/>
          </a:p>
          <a:p>
            <a:r>
              <a:rPr lang="en-US" sz="1800" dirty="0" smtClean="0"/>
              <a:t>The UK also works to improve the global environment and has taken global warming ------------------ ever since specialists discovered the hole in the ozone layer. In 1997, the UK subscribed to the </a:t>
            </a:r>
            <a:r>
              <a:rPr lang="en-US" sz="1800" dirty="0" err="1" smtClean="0"/>
              <a:t>Kyuto</a:t>
            </a:r>
            <a:r>
              <a:rPr lang="en-US" sz="1800" dirty="0" smtClean="0"/>
              <a:t> Protocol binding developed countries to reduce emissions of the six main greenhouse gases. The Protocol declares environmental -----------------.</a:t>
            </a:r>
          </a:p>
          <a:p>
            <a:r>
              <a:rPr lang="en-US" sz="1800" dirty="0" smtClean="0"/>
              <a:t>Nowadays British ------------- are taking part in one of the largest international projects that is undertaken to protect endangered species. </a:t>
            </a:r>
            <a:endParaRPr lang="ru-RU" sz="1800" dirty="0" smtClean="0"/>
          </a:p>
          <a:p>
            <a:r>
              <a:rPr lang="en-US" sz="1800" dirty="0" smtClean="0"/>
              <a:t>SERIOUSLY, PROTECTION, NATURAL, VISITORS, SCIENTISTS, POPULATION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грязнение\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5"/>
            <a:ext cx="7934360" cy="6172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188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Ecological Problems</vt:lpstr>
      <vt:lpstr>Слайд 2</vt:lpstr>
      <vt:lpstr>Слайд 3</vt:lpstr>
      <vt:lpstr>Слайд 4</vt:lpstr>
      <vt:lpstr>Слайд 5</vt:lpstr>
      <vt:lpstr>U.K: Conservation and the Environment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2016-11-08T02:41:49Z</dcterms:created>
  <dcterms:modified xsi:type="dcterms:W3CDTF">2016-11-23T06:01:49Z</dcterms:modified>
</cp:coreProperties>
</file>