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5"/>
  </p:notesMasterIdLst>
  <p:sldIdLst>
    <p:sldId id="256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7" r:id="rId12"/>
    <p:sldId id="265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EA545A-0E33-41A3-BCAC-6765BBACC4ED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AF9FAB-01F4-495E-AC63-66893EB5B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24.09.2016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40768"/>
            <a:ext cx="9144000" cy="273630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6700" dirty="0" smtClean="0">
                <a:solidFill>
                  <a:schemeClr val="bg2"/>
                </a:solidFill>
              </a:rPr>
              <a:t>«Фантазия и ложь – это одно и тоже?»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51520" y="1556792"/>
            <a:ext cx="860444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0688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Один раз солжешь, в другой  - не поверят.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0688" algn="l"/>
              </a:tabLst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0688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Маленькая неправда ведет за собой ложь.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0688" algn="l"/>
              </a:tabLst>
            </a:pPr>
            <a:endParaRPr lang="ru-RU" sz="3200" dirty="0" smtClean="0"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0688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Трусость и ложь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родные сестры предательства.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899592" y="960984"/>
            <a:ext cx="7632848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Фантазия – это не ложь, это сказка, мечта, творчество, выдумка; она не содержит злого умысла, не боится разоблачения, т.к. не выдает себя за правду. 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Фантазия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смелая, а ложь – трусливая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.vp43.ru/news/3/3404/0or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764704"/>
            <a:ext cx="6757258" cy="506794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052736"/>
            <a:ext cx="7859216" cy="426108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i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Цель урока: </a:t>
            </a:r>
            <a:r>
              <a:rPr lang="ru-RU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выявить различие между фантазией и  ложью, между умыслом и вымыслом.</a:t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1.labirint.ru/books/413339/big.jpg"/>
          <p:cNvPicPr>
            <a:picLocks noChangeAspect="1" noChangeArrowheads="1"/>
          </p:cNvPicPr>
          <p:nvPr/>
        </p:nvPicPr>
        <p:blipFill>
          <a:blip r:embed="rId2" cstate="print"/>
          <a:srcRect t="9469" b="10043"/>
          <a:stretch>
            <a:fillRect/>
          </a:stretch>
        </p:blipFill>
        <p:spPr bwMode="auto">
          <a:xfrm>
            <a:off x="6191672" y="2780928"/>
            <a:ext cx="2952328" cy="367240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3419872" y="0"/>
            <a:ext cx="4946932" cy="92333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u="sng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Выставка книг</a:t>
            </a:r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: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28" name="AutoShape 4" descr="https://j.livelib.ru/boocover/1000100875/o/013e/Nikolaj_Nosov__Fantazery.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https://j.livelib.ru/boocover/1000100875/o/013e/Nikolaj_Nosov__Fantazery.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https://j.livelib.ru/boocover/1000100875/o/013e/Nikolaj_Nosov__Fantazery.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41104" cy="38354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5" name="Picture 11" descr="https://meshok.net/pics/cache/37960672.208x20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834779"/>
            <a:ext cx="3082498" cy="30232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37" name="Picture 13" descr="http://static1.ozone.ru/multimedia/books_covers/100089644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59832" y="1196752"/>
            <a:ext cx="2880320" cy="37876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052736"/>
            <a:ext cx="8244408" cy="11079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6600" dirty="0" smtClean="0"/>
              <a:t>«Ложь и фантазия».</a:t>
            </a:r>
            <a:endParaRPr lang="ru-RU" sz="6600" dirty="0"/>
          </a:p>
        </p:txBody>
      </p:sp>
      <p:sp>
        <p:nvSpPr>
          <p:cNvPr id="3" name="TextBox 2"/>
          <p:cNvSpPr txBox="1"/>
          <p:nvPr/>
        </p:nvSpPr>
        <p:spPr>
          <a:xfrm>
            <a:off x="2411760" y="4581128"/>
            <a:ext cx="3888432" cy="7694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ВЫМЫСЕЛ</a:t>
            </a:r>
            <a:endParaRPr lang="ru-RU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2852936"/>
            <a:ext cx="3168352" cy="769441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ВЫДУМКА</a:t>
            </a:r>
            <a:endParaRPr lang="ru-RU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5364088" y="2852936"/>
            <a:ext cx="3168352" cy="76944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ОБМАН</a:t>
            </a:r>
            <a:endParaRPr lang="ru-RU" sz="4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196752"/>
            <a:ext cx="8064896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5400" b="1" cap="none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ТЕМА:</a:t>
            </a:r>
            <a:r>
              <a:rPr lang="ru-RU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«Разная природа вымысла» </a:t>
            </a:r>
            <a:endParaRPr lang="ru-RU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i94.photobucket.com/albums/l86/remochka/zahoder/voobrazilija_1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764704"/>
            <a:ext cx="8640955" cy="561662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4982" y="332656"/>
            <a:ext cx="90590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Может ли человек летать?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32770" name="Picture 2" descr="http://www.xn--80aauegbcjrdg4a.xn--p1ai/uploads/1/0/5/8/10580347/2392866_ori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1700808"/>
            <a:ext cx="4762500" cy="44958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http://www.sovsport.ru/s/blog/f/20605.jpg?t=13689101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836712"/>
            <a:ext cx="7898895" cy="482954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://www.planetaskazok.ru/images/stories/myph_greek/boghi_i_geroi_gerakl/1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404664"/>
            <a:ext cx="3476625" cy="61912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Другая 5">
    <a:dk1>
      <a:srgbClr val="00B0F0"/>
    </a:dk1>
    <a:lt1>
      <a:srgbClr val="0066FF"/>
    </a:lt1>
    <a:dk2>
      <a:srgbClr val="002060"/>
    </a:dk2>
    <a:lt2>
      <a:srgbClr val="66CCFF"/>
    </a:lt2>
    <a:accent1>
      <a:srgbClr val="30B5D0"/>
    </a:accent1>
    <a:accent2>
      <a:srgbClr val="30B5D0"/>
    </a:accent2>
    <a:accent3>
      <a:srgbClr val="FFC000"/>
    </a:accent3>
    <a:accent4>
      <a:srgbClr val="66CCFF"/>
    </a:accent4>
    <a:accent5>
      <a:srgbClr val="66CCFF"/>
    </a:accent5>
    <a:accent6>
      <a:srgbClr val="30B5D0"/>
    </a:accent6>
    <a:hlink>
      <a:srgbClr val="FFC000"/>
    </a:hlink>
    <a:folHlink>
      <a:srgbClr val="FFFF00"/>
    </a:folHlink>
  </a:clrScheme>
</a:themeOverride>
</file>

<file path=ppt/theme/themeOverride2.xml><?xml version="1.0" encoding="utf-8"?>
<a:themeOverride xmlns:a="http://schemas.openxmlformats.org/drawingml/2006/main">
  <a:clrScheme name="Другая 1">
    <a:dk1>
      <a:srgbClr val="FFFF00"/>
    </a:dk1>
    <a:lt1>
      <a:srgbClr val="FFC000"/>
    </a:lt1>
    <a:dk2>
      <a:srgbClr val="FFFF00"/>
    </a:dk2>
    <a:lt2>
      <a:srgbClr val="FFFF00"/>
    </a:lt2>
    <a:accent1>
      <a:srgbClr val="FFC000"/>
    </a:accent1>
    <a:accent2>
      <a:srgbClr val="FFFF00"/>
    </a:accent2>
    <a:accent3>
      <a:srgbClr val="FF0000"/>
    </a:accent3>
    <a:accent4>
      <a:srgbClr val="FFFF00"/>
    </a:accent4>
    <a:accent5>
      <a:srgbClr val="FFC000"/>
    </a:accent5>
    <a:accent6>
      <a:srgbClr val="FFFF00"/>
    </a:accent6>
    <a:hlink>
      <a:srgbClr val="FFC000"/>
    </a:hlink>
    <a:folHlink>
      <a:srgbClr val="D467A8"/>
    </a:folHlink>
  </a:clrScheme>
</a:themeOverride>
</file>

<file path=ppt/theme/themeOverride3.xml><?xml version="1.0" encoding="utf-8"?>
<a:themeOverride xmlns:a="http://schemas.openxmlformats.org/drawingml/2006/main">
  <a:clrScheme name="Другая 1">
    <a:dk1>
      <a:srgbClr val="FFFF00"/>
    </a:dk1>
    <a:lt1>
      <a:srgbClr val="FFC000"/>
    </a:lt1>
    <a:dk2>
      <a:srgbClr val="FFFF00"/>
    </a:dk2>
    <a:lt2>
      <a:srgbClr val="FFFF00"/>
    </a:lt2>
    <a:accent1>
      <a:srgbClr val="FFC000"/>
    </a:accent1>
    <a:accent2>
      <a:srgbClr val="FFFF00"/>
    </a:accent2>
    <a:accent3>
      <a:srgbClr val="FF0000"/>
    </a:accent3>
    <a:accent4>
      <a:srgbClr val="FFFF00"/>
    </a:accent4>
    <a:accent5>
      <a:srgbClr val="FFC000"/>
    </a:accent5>
    <a:accent6>
      <a:srgbClr val="FFFF00"/>
    </a:accent6>
    <a:hlink>
      <a:srgbClr val="FFC000"/>
    </a:hlink>
    <a:folHlink>
      <a:srgbClr val="D467A8"/>
    </a:folHlink>
  </a:clrScheme>
</a:themeOverride>
</file>

<file path=ppt/theme/themeOverride4.xml><?xml version="1.0" encoding="utf-8"?>
<a:themeOverride xmlns:a="http://schemas.openxmlformats.org/drawingml/2006/main">
  <a:clrScheme name="Другая 1">
    <a:dk1>
      <a:srgbClr val="FFFF00"/>
    </a:dk1>
    <a:lt1>
      <a:srgbClr val="FFC000"/>
    </a:lt1>
    <a:dk2>
      <a:srgbClr val="FFFF00"/>
    </a:dk2>
    <a:lt2>
      <a:srgbClr val="FFFF00"/>
    </a:lt2>
    <a:accent1>
      <a:srgbClr val="FFC000"/>
    </a:accent1>
    <a:accent2>
      <a:srgbClr val="FFFF00"/>
    </a:accent2>
    <a:accent3>
      <a:srgbClr val="FF0000"/>
    </a:accent3>
    <a:accent4>
      <a:srgbClr val="FFFF00"/>
    </a:accent4>
    <a:accent5>
      <a:srgbClr val="FFC000"/>
    </a:accent5>
    <a:accent6>
      <a:srgbClr val="FFFF00"/>
    </a:accent6>
    <a:hlink>
      <a:srgbClr val="FFC000"/>
    </a:hlink>
    <a:folHlink>
      <a:srgbClr val="D467A8"/>
    </a:folHlink>
  </a:clrScheme>
</a:themeOverride>
</file>

<file path=ppt/theme/themeOverride5.xml><?xml version="1.0" encoding="utf-8"?>
<a:themeOverride xmlns:a="http://schemas.openxmlformats.org/drawingml/2006/main">
  <a:clrScheme name="Другая 1">
    <a:dk1>
      <a:srgbClr val="FFFF00"/>
    </a:dk1>
    <a:lt1>
      <a:srgbClr val="FFC000"/>
    </a:lt1>
    <a:dk2>
      <a:srgbClr val="FFFF00"/>
    </a:dk2>
    <a:lt2>
      <a:srgbClr val="FFFF00"/>
    </a:lt2>
    <a:accent1>
      <a:srgbClr val="FFC000"/>
    </a:accent1>
    <a:accent2>
      <a:srgbClr val="FFFF00"/>
    </a:accent2>
    <a:accent3>
      <a:srgbClr val="FF0000"/>
    </a:accent3>
    <a:accent4>
      <a:srgbClr val="FFFF00"/>
    </a:accent4>
    <a:accent5>
      <a:srgbClr val="FFC000"/>
    </a:accent5>
    <a:accent6>
      <a:srgbClr val="FFFF00"/>
    </a:accent6>
    <a:hlink>
      <a:srgbClr val="FFC000"/>
    </a:hlink>
    <a:folHlink>
      <a:srgbClr val="D467A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100</TotalTime>
  <Words>102</Words>
  <Application>Microsoft Office PowerPoint</Application>
  <PresentationFormat>Экран (4:3)</PresentationFormat>
  <Paragraphs>17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Поток</vt:lpstr>
      <vt:lpstr>1_Поток</vt:lpstr>
      <vt:lpstr>«Фантазия и ложь – это одно и тоже?»  </vt:lpstr>
      <vt:lpstr>Цель урока:  выявить различие между фантазией и  ложью, между умыслом и вымыслом.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«Фантазия и ложь – это одно и тоже?»  </dc:title>
  <cp:lastModifiedBy>###</cp:lastModifiedBy>
  <cp:revision>24</cp:revision>
  <dcterms:modified xsi:type="dcterms:W3CDTF">2016-09-24T07:25:23Z</dcterms:modified>
</cp:coreProperties>
</file>