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14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AB036B-868F-40BB-B6D6-37DF807E4338}" type="datetimeFigureOut">
              <a:rPr lang="ru-RU" smtClean="0"/>
              <a:t>21.09.2014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2398C-FADF-4903-84B4-E2C735EAD8B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вал 4"/>
          <p:cNvSpPr/>
          <p:nvPr/>
        </p:nvSpPr>
        <p:spPr>
          <a:xfrm>
            <a:off x="2285984" y="214290"/>
            <a:ext cx="6715172" cy="6500858"/>
          </a:xfrm>
          <a:prstGeom prst="ellipse">
            <a:avLst/>
          </a:prstGeom>
          <a:blipFill>
            <a:blip r:embed="rId3" cstate="print"/>
            <a:stretch>
              <a:fillRect/>
            </a:stretch>
          </a:blip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142844" y="571480"/>
            <a:ext cx="4000528" cy="5929354"/>
          </a:xfrm>
          <a:prstGeom prst="ellipse">
            <a:avLst/>
          </a:prstGeom>
          <a:blipFill>
            <a:blip r:embed="rId4" cstate="print"/>
            <a:stretch>
              <a:fillRect/>
            </a:stretch>
          </a:blip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857356" y="3000372"/>
            <a:ext cx="3214710" cy="3000396"/>
          </a:xfrm>
          <a:prstGeom prst="ellipse">
            <a:avLst/>
          </a:prstGeom>
          <a:blipFill>
            <a:blip r:embed="rId5" cstate="print"/>
            <a:stretch>
              <a:fillRect/>
            </a:stretch>
          </a:blipFill>
          <a:ln w="762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1</cp:revision>
  <dcterms:created xsi:type="dcterms:W3CDTF">2014-09-21T12:09:08Z</dcterms:created>
  <dcterms:modified xsi:type="dcterms:W3CDTF">2014-09-21T12:28:46Z</dcterms:modified>
</cp:coreProperties>
</file>