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310" r:id="rId2"/>
    <p:sldId id="298" r:id="rId3"/>
    <p:sldId id="296" r:id="rId4"/>
    <p:sldId id="257" r:id="rId5"/>
    <p:sldId id="268" r:id="rId6"/>
    <p:sldId id="270" r:id="rId7"/>
    <p:sldId id="273" r:id="rId8"/>
    <p:sldId id="269" r:id="rId9"/>
    <p:sldId id="271" r:id="rId10"/>
    <p:sldId id="272" r:id="rId11"/>
    <p:sldId id="299" r:id="rId12"/>
    <p:sldId id="309" r:id="rId13"/>
    <p:sldId id="287" r:id="rId14"/>
    <p:sldId id="311" r:id="rId15"/>
    <p:sldId id="290" r:id="rId16"/>
    <p:sldId id="297" r:id="rId17"/>
    <p:sldId id="288" r:id="rId18"/>
    <p:sldId id="275" r:id="rId19"/>
    <p:sldId id="291" r:id="rId20"/>
    <p:sldId id="292" r:id="rId21"/>
    <p:sldId id="277" r:id="rId22"/>
    <p:sldId id="278" r:id="rId23"/>
    <p:sldId id="293" r:id="rId24"/>
    <p:sldId id="300" r:id="rId25"/>
    <p:sldId id="282" r:id="rId26"/>
    <p:sldId id="283" r:id="rId27"/>
    <p:sldId id="279" r:id="rId28"/>
    <p:sldId id="280" r:id="rId29"/>
    <p:sldId id="301" r:id="rId30"/>
    <p:sldId id="302" r:id="rId31"/>
    <p:sldId id="303" r:id="rId32"/>
    <p:sldId id="304" r:id="rId33"/>
    <p:sldId id="31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28F7-8C19-45B1-A345-B9B95F8D0624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694F-6AE9-451F-A644-14BEA15B8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694F-6AE9-451F-A644-14BEA15B85A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AEA-9486-4907-B83E-D1C443440D1F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727D-174C-46A7-A57E-66B1C4AFB392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70B4-05EB-4B37-9F3F-5F446880A140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F255BF-0FFA-43D0-8C2D-E09A09DF2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918C-7CF0-4DD5-9F2B-76775ECC4AAD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0B12-BC01-4E4A-B207-060FFA4B733D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1A2F94-FE5B-424A-9C33-6A3D516654F6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B49B-07EC-46C7-B721-D51C495C36D5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2DE-4B49-487E-BA4F-DBC0AE7B8DCD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4B80-1DC9-4961-AADF-AD8741F936B5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0D2C-742C-4C89-9097-18F37E42680F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5F7D2B-1BA5-422A-AA22-AFEB0EA0C847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7C715F-5DAB-4050-9D14-B8AB887E2830}" type="datetime1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92882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entury Schoolbook" pitchFamily="18" charset="0"/>
              </a:rPr>
              <a:t>Методическая разработка</a:t>
            </a:r>
            <a:endParaRPr lang="ru-RU" sz="44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Documents and Settings\PC\Мои документы\Мои рису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2714644" cy="20097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5229200"/>
            <a:ext cx="619268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Автор:</a:t>
            </a:r>
            <a:endParaRPr lang="ru-RU" sz="2000" b="1" dirty="0" smtClean="0"/>
          </a:p>
          <a:p>
            <a:pPr algn="ctr"/>
            <a:r>
              <a:rPr lang="ru-RU" b="1" dirty="0" err="1" smtClean="0"/>
              <a:t>Конькова</a:t>
            </a:r>
            <a:r>
              <a:rPr lang="ru-RU" b="1" dirty="0" smtClean="0"/>
              <a:t> С.Э</a:t>
            </a:r>
            <a:r>
              <a:rPr lang="ru-RU" dirty="0" smtClean="0"/>
              <a:t>., учитель русского языка и </a:t>
            </a:r>
            <a:r>
              <a:rPr lang="ru-RU" dirty="0" smtClean="0"/>
              <a:t>литературы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latin typeface="Century Schoolbook" pitchFamily="18" charset="0"/>
              </a:rPr>
              <a:t>Последнее  путешествие </a:t>
            </a:r>
            <a:endParaRPr lang="ru-RU" sz="4400" b="1" i="1" dirty="0"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3212976"/>
            <a:ext cx="8964488" cy="36450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1890  году  врачи  посоветовали  Стивенсону  сменить  климат  на  более  теплый.  После  долгих  поисков  писатель  поселился  на  острове  Самоа.  Только  здесь  он  мог  вести  такую  деятельность,  о  которой  мечтал.  Стивенсон  пользовался  уважением  островитян,  его  почтительно  называли  «Слагателем  историй».  На  этом  острове  прошли  последние  4  года  жизни  Стивенсона.  Он  умер  в  1894  году  в  возрасте  44  лет.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PC\Мои документы\Мои рисунки\могила стивенсонаа.jpg"/>
          <p:cNvPicPr>
            <a:picLocks noChangeAspect="1" noChangeArrowheads="1"/>
          </p:cNvPicPr>
          <p:nvPr/>
        </p:nvPicPr>
        <p:blipFill>
          <a:blip r:embed="rId2" cstate="print"/>
          <a:srcRect b="8307"/>
          <a:stretch>
            <a:fillRect/>
          </a:stretch>
        </p:blipFill>
        <p:spPr bwMode="auto">
          <a:xfrm>
            <a:off x="2915816" y="980728"/>
            <a:ext cx="3357586" cy="23100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980728"/>
            <a:ext cx="3358156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Могила  писателя</a:t>
            </a:r>
            <a:endParaRPr lang="ru-RU" sz="2000" b="1" i="1" dirty="0">
              <a:solidFill>
                <a:schemeClr val="accent3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PC\Мои документы\Мои рисунки\музей стивенсона.jpg"/>
          <p:cNvPicPr>
            <a:picLocks noChangeAspect="1" noChangeArrowheads="1"/>
          </p:cNvPicPr>
          <p:nvPr/>
        </p:nvPicPr>
        <p:blipFill>
          <a:blip r:embed="rId2" cstate="print"/>
          <a:srcRect b="11759"/>
          <a:stretch>
            <a:fillRect/>
          </a:stretch>
        </p:blipFill>
        <p:spPr bwMode="auto">
          <a:xfrm>
            <a:off x="142844" y="928670"/>
            <a:ext cx="8858312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i="1" dirty="0" smtClean="0">
                <a:solidFill>
                  <a:schemeClr val="accent3"/>
                </a:solidFill>
                <a:latin typeface="Century Schoolbook" pitchFamily="18" charset="0"/>
              </a:rPr>
              <a:t>Музей  Стивенсона</a:t>
            </a:r>
            <a:endParaRPr lang="ru-RU" sz="5400" b="1" i="1" dirty="0">
              <a:solidFill>
                <a:schemeClr val="accent3"/>
              </a:solidFill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857892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острове  Самоа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64705556_6e3fb1c582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785794"/>
            <a:ext cx="3643338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PC\Мои документы\Мои рисунки\географ роман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428892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PC\Мои документы\Мои рисунки\географ роман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00050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Century Schoolbook" pitchFamily="18" charset="0"/>
              </a:rPr>
              <a:t>Конкурс  №  1</a:t>
            </a:r>
            <a:endParaRPr lang="ru-RU" sz="4800" b="1" i="1" dirty="0"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endParaRPr lang="ru-RU" sz="8000" dirty="0" smtClean="0">
              <a:solidFill>
                <a:schemeClr val="accent3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entury Schoolbook" pitchFamily="18" charset="0"/>
              </a:rPr>
              <a:t>«КАСТИНГ»</a:t>
            </a:r>
          </a:p>
          <a:p>
            <a:pPr algn="ctr"/>
            <a:endParaRPr lang="ru-RU" sz="8000" b="1" dirty="0" smtClean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Century Schoolbook" pitchFamily="18" charset="0"/>
              </a:rPr>
              <a:t>Конкурс  №  2</a:t>
            </a:r>
            <a:endParaRPr lang="ru-RU" sz="4800" b="1" i="1" dirty="0"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040560"/>
          </a:xfrm>
        </p:spPr>
        <p:txBody>
          <a:bodyPr>
            <a:normAutofit/>
          </a:bodyPr>
          <a:lstStyle/>
          <a:p>
            <a:endParaRPr lang="ru-RU" sz="8000" dirty="0" smtClean="0">
              <a:solidFill>
                <a:schemeClr val="accent3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  <a:p>
            <a:r>
              <a:rPr lang="ru-RU" sz="6600" b="1" dirty="0" smtClean="0">
                <a:solidFill>
                  <a:schemeClr val="bg1"/>
                </a:solidFill>
                <a:latin typeface="Century Schoolbook" pitchFamily="18" charset="0"/>
              </a:rPr>
              <a:t>«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образом» </a:t>
            </a:r>
            <a:endParaRPr lang="ru-RU" sz="6600" b="1" dirty="0" smtClean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Century Schoolbook" pitchFamily="18" charset="0"/>
              </a:rPr>
              <a:t>Конкурс  №  3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7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«Бутафорский»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Century Schoolbook" pitchFamily="18" charset="0"/>
              </a:rPr>
              <a:t>Конкурс  № 4  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«Режиссерский»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Century Schoolbook" pitchFamily="18" charset="0"/>
              </a:rPr>
              <a:t>Конкурс  №  5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i="1" dirty="0" smtClean="0">
              <a:solidFill>
                <a:schemeClr val="accent3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Пиратский  Кроссворд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4800" dirty="0" smtClean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  зрителями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786874" cy="4384560"/>
          </a:xfrm>
        </p:spPr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1.  Как  назывался  корабль,  </a:t>
            </a:r>
          </a:p>
          <a:p>
            <a:pPr algn="ctr"/>
            <a:r>
              <a:rPr lang="ru-RU" sz="4400" dirty="0" smtClean="0"/>
              <a:t>на  котором  герои  книги  отправились  за  сокровищами?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288296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  <a:latin typeface="Century Schoolbook" pitchFamily="18" charset="0"/>
              </a:rPr>
              <a:t>Открытый </a:t>
            </a:r>
            <a:r>
              <a:rPr lang="ru-RU" sz="5400" i="1" dirty="0" smtClean="0">
                <a:solidFill>
                  <a:schemeClr val="bg1"/>
                </a:solidFill>
                <a:latin typeface="Century Schoolbook" pitchFamily="18" charset="0"/>
              </a:rPr>
              <a:t> урок  чтения-2016 год</a:t>
            </a:r>
            <a:endParaRPr lang="ru-RU" sz="54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Documents and Settings\PC\Мои документы\Мои рису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2714644" cy="200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«</a:t>
            </a:r>
            <a:r>
              <a:rPr lang="ru-RU" sz="6000" dirty="0" err="1" smtClean="0"/>
              <a:t>Испаньола</a:t>
            </a:r>
            <a:r>
              <a:rPr lang="ru-RU" sz="6000" dirty="0" smtClean="0"/>
              <a:t>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2.  Вспомните  почетный  титул  мистера  </a:t>
            </a:r>
            <a:r>
              <a:rPr lang="ru-RU" sz="4400" dirty="0" err="1" smtClean="0"/>
              <a:t>Трелони</a:t>
            </a:r>
            <a:r>
              <a:rPr lang="ru-RU" sz="4400" dirty="0" smtClean="0"/>
              <a:t>  </a:t>
            </a:r>
            <a:r>
              <a:rPr lang="ru-RU" sz="4400" dirty="0" err="1" smtClean="0"/>
              <a:t>Хоупа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Сквайр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3.  Как  назывался  трактир  родителей  Джима?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6600" dirty="0" smtClean="0"/>
          </a:p>
          <a:p>
            <a:pPr algn="ctr"/>
            <a:r>
              <a:rPr lang="ru-RU" sz="6600" dirty="0" smtClean="0"/>
              <a:t>«Адмирал  </a:t>
            </a:r>
            <a:r>
              <a:rPr lang="ru-RU" sz="6600" dirty="0" err="1" smtClean="0"/>
              <a:t>Бенбоу</a:t>
            </a:r>
            <a:r>
              <a:rPr lang="ru-RU" sz="6600" dirty="0" smtClean="0"/>
              <a:t>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4.  Какое  название  носил  далекий  остров?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Остров  скелета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pPr algn="ctr"/>
            <a:r>
              <a:rPr lang="ru-RU" sz="4400" dirty="0" smtClean="0"/>
              <a:t>5.  Как  звали  островитянина  и  почему  он  оказался на  острове?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err="1" smtClean="0"/>
              <a:t>Бенджамин</a:t>
            </a:r>
            <a:r>
              <a:rPr lang="ru-RU" sz="4400" dirty="0" smtClean="0"/>
              <a:t>  Ганн</a:t>
            </a:r>
          </a:p>
          <a:p>
            <a:r>
              <a:rPr lang="ru-RU" dirty="0" smtClean="0"/>
              <a:t>(он  предложил  команде  высадиться  на острове  и  найти  сокровища  Флинта;  пираты  ничего  не  нашли  и  решили  наказать  «товарища»)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6.  Назовите  имя  пирата,  чьи  сокровища  спрятаны  на  острове?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509120"/>
            <a:ext cx="8784976" cy="1872208"/>
          </a:xfrm>
        </p:spPr>
        <p:txBody>
          <a:bodyPr>
            <a:normAutofit fontScale="90000"/>
          </a:bodyPr>
          <a:lstStyle/>
          <a:p>
            <a:r>
              <a:rPr lang="en-GB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Льюис 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Стивенсон </a:t>
            </a:r>
            <a:r>
              <a:rPr lang="en-GB" sz="5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/>
            </a:r>
            <a:br>
              <a:rPr lang="en-GB" sz="5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Schoolbook" pitchFamily="18" charset="0"/>
              </a:rPr>
            </a:br>
            <a:endParaRPr lang="ru-RU" sz="5400" b="1" i="1" dirty="0">
              <a:solidFill>
                <a:schemeClr val="accent3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15816" y="332656"/>
            <a:ext cx="2877434" cy="3744416"/>
            <a:chOff x="3107" y="799"/>
            <a:chExt cx="2487" cy="294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7" y="799"/>
              <a:ext cx="2488" cy="29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107" y="799"/>
              <a:ext cx="2488" cy="29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15816" y="4077072"/>
            <a:ext cx="2865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409575">
              <a:spcBef>
                <a:spcPts val="65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(1850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1894)</a:t>
            </a:r>
            <a:endParaRPr lang="en-GB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Флинт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7.  Кто  ещё  носил  это  имя?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5400" dirty="0" smtClean="0"/>
              <a:t>Попугай  </a:t>
            </a:r>
            <a:r>
              <a:rPr lang="ru-RU" sz="5400" dirty="0" err="1" smtClean="0"/>
              <a:t>Сильвера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423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Гимназисты!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97425"/>
            <a:ext cx="8496300" cy="2060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Читайте больше, читайте с удовольствием                                                                                             и помните, что   книга – всегда ваш друг.</a:t>
            </a:r>
          </a:p>
          <a:p>
            <a:pPr algn="ctr">
              <a:buFont typeface="Wingdings" pitchFamily="2" charset="2"/>
              <a:buNone/>
            </a:pPr>
            <a:endParaRPr lang="ru-RU" b="1" i="1" dirty="0">
              <a:solidFill>
                <a:schemeClr val="folHlink"/>
              </a:solidFill>
              <a:latin typeface="Sylfaen" pitchFamily="18" charset="0"/>
            </a:endParaRPr>
          </a:p>
        </p:txBody>
      </p:sp>
      <p:pic>
        <p:nvPicPr>
          <p:cNvPr id="144384" name="Picture 0" descr="мои рису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89138"/>
            <a:ext cx="6121400" cy="2735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5300" b="1" i="1" dirty="0">
              <a:latin typeface="Century Schoolbook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488" y="1000108"/>
            <a:ext cx="3143272" cy="15716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Шотландия находится на севере Великобритании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map-scotland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980728"/>
            <a:ext cx="3131840" cy="5089198"/>
          </a:xfrm>
        </p:spPr>
      </p:pic>
      <p:pic>
        <p:nvPicPr>
          <p:cNvPr id="7" name="Содержимое 7" descr="flag-of-scot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42852"/>
            <a:ext cx="2844979" cy="1794132"/>
          </a:xfrm>
          <a:prstGeom prst="rect">
            <a:avLst/>
          </a:prstGeom>
        </p:spPr>
      </p:pic>
      <p:pic>
        <p:nvPicPr>
          <p:cNvPr id="8" name="Содержимое 9" descr="scotland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428868"/>
            <a:ext cx="3857652" cy="3143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5500702"/>
            <a:ext cx="4285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«Один защищает,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другой завоёвывает»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0"/>
            <a:ext cx="615617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  </a:t>
            </a:r>
            <a:r>
              <a:rPr lang="ru-RU" sz="6000" b="1" i="1" dirty="0" smtClean="0">
                <a:solidFill>
                  <a:srgbClr val="002060"/>
                </a:solidFill>
                <a:latin typeface="Century Schoolbook" pitchFamily="18" charset="0"/>
              </a:rPr>
              <a:t>Шотландия</a:t>
            </a:r>
            <a:endParaRPr lang="ru-RU" sz="6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tevens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000108"/>
            <a:ext cx="4318000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4143380"/>
            <a:ext cx="8929718" cy="21764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Суровая  земля  Шотландии  дала  миру  стойких  и смелых  писателей  и  поэтов – таких, как  Роберт Бёрнс , Вальтер Скотт  и Роберт Льюис Стивенсон,  которые,  в свою очередь, создали образы  мужественных  героев – воинов,  рыцарей, отважных  моряков…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85728"/>
            <a:ext cx="86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Роберт  Льюис Стивенсон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latin typeface="Century Schoolbook" pitchFamily="18" charset="0"/>
              </a:rPr>
              <a:t>Биография  писателя</a:t>
            </a:r>
            <a:endParaRPr lang="ru-RU" sz="4400" b="1" i="1" dirty="0"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6300192" cy="49685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Роберт  Луис  Стивенсон  родился  в  1850  году  в  старинной  шотландской  семье,  несколько  поколений  которой  были  связаны  с  морем.  Его  отец  был  известным  инженером,  строителем  маяков.  Он  часто  брал  сына  в  морские  прогулки.  После  окончания  школы  Стивенсон  учился  на  юридическом  факультете 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Эдинбургского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университета.  Получив  звание  адвоката,  он  никогда  не  занимался  практикой.  Из – за  болезни  легких  с  семьей  писатель  вынужден  был  уехать  из  Англии.  Он  побывал  во  многих  странах  и  в  конце  концов  обосновался  в  швейцарском  городе  Давосе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PC\Мои документы\Мои рисунки\географ роман\стивенс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72816"/>
            <a:ext cx="2535100" cy="300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Century Schoolbook" pitchFamily="18" charset="0"/>
              </a:rPr>
              <a:t>Стивенсон  и  его  книги  </a:t>
            </a:r>
            <a:endParaRPr lang="ru-RU" sz="4800" b="1" i="1" dirty="0"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/>
          </a:bodyPr>
          <a:lstStyle/>
          <a:p>
            <a:pPr>
              <a:buSzPct val="87000"/>
              <a:buBlip>
                <a:blip r:embed="rId2"/>
              </a:buBlip>
            </a:pP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«Остров  сокровищ»  (1883)</a:t>
            </a:r>
          </a:p>
          <a:p>
            <a:pPr>
              <a:buSzPct val="87000"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«Детский  цветник  стихов»  (1885)</a:t>
            </a:r>
          </a:p>
          <a:p>
            <a:pPr>
              <a:buSzPct val="87000"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«Странная  история  доктора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Джекила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 мистера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Хайда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(1886)</a:t>
            </a:r>
          </a:p>
          <a:p>
            <a:pPr>
              <a:buSzPct val="87000"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«Похищенный»  (1886)</a:t>
            </a:r>
          </a:p>
          <a:p>
            <a:pPr>
              <a:buSzPct val="87000"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«Чёрная  стрела»  (1888)</a:t>
            </a:r>
          </a:p>
          <a:p>
            <a:pPr>
              <a:buSzPct val="87000"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«Владетель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Баллантрэ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(1889)</a:t>
            </a:r>
          </a:p>
          <a:p>
            <a:pPr>
              <a:buSzPct val="87000"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Катриона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(1889)</a:t>
            </a:r>
          </a:p>
          <a:p>
            <a:pPr>
              <a:buSzPct val="87000"/>
              <a:buBlip>
                <a:blip r:embed="rId2"/>
              </a:buBlip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«Приключение  принца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Флоризеля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(1889)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64705556_6e3fb1c582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785794"/>
            <a:ext cx="3643338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PC\Мои документы\Мои рисунки\географ роман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428892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PC\Мои документы\Мои рисунки\географ роман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00050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Century Schoolbook" pitchFamily="18" charset="0"/>
              </a:rPr>
              <a:t>История  знаменитого  романа</a:t>
            </a:r>
            <a:endParaRPr lang="ru-RU" sz="3600" b="1" i="1" dirty="0"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6572264" cy="483091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Стивенсон  мечтал  стать  путешественником,  солдатом,  но  оказался  надолго  прикованным  к  постели.  Для  своего  пасынка  (сына  жены)  он  придумал  игру  в  солдатиков.  Нарисованная  на  листке  карта  воображаемого  острова,  поиски  клада,  непростые  судьбы героев,  услышанные  ещё  в  детстве  от  друзей  отца,  -  всё  это  сначала  стало  сюжетом  игры,  а  потом  вошло  в  книгу,  сделавшую  Стивенсона  знаменитым.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PC\Мои документы\Мои рисунки\Изображение\Изображение 0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928802"/>
            <a:ext cx="2428876" cy="333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556</Words>
  <Application>Microsoft Office PowerPoint</Application>
  <PresentationFormat>Экран (4:3)</PresentationFormat>
  <Paragraphs>84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Слайд 1</vt:lpstr>
      <vt:lpstr>Слайд 2</vt:lpstr>
      <vt:lpstr>Роберт   Льюис   Стивенсон  </vt:lpstr>
      <vt:lpstr>  </vt:lpstr>
      <vt:lpstr>Слайд 5</vt:lpstr>
      <vt:lpstr>Биография  писателя</vt:lpstr>
      <vt:lpstr>Стивенсон  и  его  книги  </vt:lpstr>
      <vt:lpstr>Слайд 8</vt:lpstr>
      <vt:lpstr>История  знаменитого  романа</vt:lpstr>
      <vt:lpstr>Последнее  путешествие </vt:lpstr>
      <vt:lpstr>Слайд 11</vt:lpstr>
      <vt:lpstr>Слайд 12</vt:lpstr>
      <vt:lpstr>Конкурс  №  1</vt:lpstr>
      <vt:lpstr>Конкурс  №  2</vt:lpstr>
      <vt:lpstr>Конкурс  №  3</vt:lpstr>
      <vt:lpstr>Конкурс  № 4  </vt:lpstr>
      <vt:lpstr>Конкурс  №  5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Уважаемые Гимназисты!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Шотландию,</dc:title>
  <dc:creator>Home-PC</dc:creator>
  <cp:lastModifiedBy>Светлана Эдуардовна</cp:lastModifiedBy>
  <cp:revision>109</cp:revision>
  <dcterms:created xsi:type="dcterms:W3CDTF">2010-05-02T14:53:55Z</dcterms:created>
  <dcterms:modified xsi:type="dcterms:W3CDTF">2016-11-01T10:47:34Z</dcterms:modified>
</cp:coreProperties>
</file>