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/>
              <a:t>Женские имена на карте Антарктиды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</a:rPr>
              <a:t>ВИКТОРИНА </a:t>
            </a:r>
          </a:p>
          <a:p>
            <a:r>
              <a:rPr lang="ru-RU" sz="4800" b="1" i="1" dirty="0" smtClean="0">
                <a:solidFill>
                  <a:srgbClr val="002060"/>
                </a:solidFill>
              </a:rPr>
              <a:t>ПО ГЕОГРАФИИ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1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548680"/>
            <a:ext cx="3456384" cy="43204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Елизавета </a:t>
            </a:r>
            <a:r>
              <a:rPr lang="en-US" b="1" dirty="0">
                <a:solidFill>
                  <a:srgbClr val="C00000"/>
                </a:solidFill>
              </a:rPr>
              <a:t>II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Королева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Англии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с 1952 года и по настоящее время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vivovoco.astronet.ru/VV/JOURNAL/NATURE/03_07/WOM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392488" cy="5544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477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60648"/>
            <a:ext cx="4536504" cy="576064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Жюль </a:t>
            </a:r>
            <a:r>
              <a:rPr lang="ru-RU" sz="4000" b="1" dirty="0" err="1" smtClean="0">
                <a:solidFill>
                  <a:srgbClr val="C00000"/>
                </a:solidFill>
              </a:rPr>
              <a:t>Дюмон-д’Юрвиль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/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французский путешественник, мореплаватель, </a:t>
            </a:r>
            <a:r>
              <a:rPr lang="ru-RU" sz="4000" b="1" dirty="0" smtClean="0">
                <a:solidFill>
                  <a:srgbClr val="002060"/>
                </a:solidFill>
              </a:rPr>
              <a:t>океанограф</a:t>
            </a:r>
            <a:r>
              <a:rPr lang="ru-RU" sz="4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portal.com/data/uploads/2014/01/ZHyul-Dyumon-Dyurvil--801x10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248472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710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gzt.com/media/2014/02/139269176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776864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355976" y="5949280"/>
            <a:ext cx="4179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ПИНГВИНЫ  АДЕЛИ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0032" y="1600200"/>
            <a:ext cx="3598168" cy="316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908720"/>
            <a:ext cx="4176464" cy="374441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3200" b="1" dirty="0" smtClean="0">
                <a:solidFill>
                  <a:srgbClr val="C00000"/>
                </a:solidFill>
              </a:rPr>
              <a:t>Изображение жены </a:t>
            </a:r>
          </a:p>
          <a:p>
            <a:r>
              <a:rPr lang="ru-RU" sz="3200" b="1" dirty="0" err="1" smtClean="0">
                <a:solidFill>
                  <a:srgbClr val="C00000"/>
                </a:solidFill>
              </a:rPr>
              <a:t>Д’Юрвиля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Адели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на 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п</a:t>
            </a:r>
            <a:r>
              <a:rPr lang="ru-RU" sz="3200" b="1" dirty="0" smtClean="0">
                <a:solidFill>
                  <a:srgbClr val="C00000"/>
                </a:solidFill>
              </a:rPr>
              <a:t>очтовой марке.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://vivovoco.astronet.ru/VV/JOURNAL/NATURE/03_07/WOM0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104456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airgroup2000.com/gallery/albums/userpics/10062/Jean-Baptiste_Charcot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968552" cy="60486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220072" y="2564904"/>
            <a:ext cx="3744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800" b="1" dirty="0" smtClean="0">
                <a:solidFill>
                  <a:srgbClr val="C00000"/>
                </a:solidFill>
              </a:rPr>
              <a:t>Жан – Батист  Шарко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ф</a:t>
            </a:r>
            <a:r>
              <a:rPr lang="ru-RU" sz="2800" b="1" dirty="0" smtClean="0">
                <a:solidFill>
                  <a:srgbClr val="002060"/>
                </a:solidFill>
              </a:rPr>
              <a:t>ранцузский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полярный исследователь, океанограф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2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860032" y="1628801"/>
            <a:ext cx="4104456" cy="357820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Валентина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Владимировна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Терешкова</a:t>
            </a:r>
          </a:p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Первая в мире</a:t>
            </a:r>
          </a:p>
          <a:p>
            <a:pPr algn="ctr"/>
            <a:r>
              <a:rPr lang="ru-RU" sz="3000" b="1" dirty="0">
                <a:solidFill>
                  <a:srgbClr val="002060"/>
                </a:solidFill>
              </a:rPr>
              <a:t>ж</a:t>
            </a:r>
            <a:r>
              <a:rPr lang="ru-RU" sz="3000" b="1" dirty="0" smtClean="0">
                <a:solidFill>
                  <a:srgbClr val="002060"/>
                </a:solidFill>
              </a:rPr>
              <a:t>енщина – космонавт, </a:t>
            </a:r>
          </a:p>
          <a:p>
            <a:pPr algn="ctr"/>
            <a:r>
              <a:rPr lang="ru-RU" sz="3000" b="1" dirty="0">
                <a:solidFill>
                  <a:srgbClr val="002060"/>
                </a:solidFill>
              </a:rPr>
              <a:t>н</a:t>
            </a:r>
            <a:r>
              <a:rPr lang="ru-RU" sz="3000" b="1" dirty="0" smtClean="0">
                <a:solidFill>
                  <a:srgbClr val="002060"/>
                </a:solidFill>
              </a:rPr>
              <a:t>аша соотечественница.</a:t>
            </a:r>
            <a:endParaRPr lang="ru-RU" sz="30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http://vivovoco.astronet.ru/VV/JOURNAL/NATURE/03_07/WOM11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1" b="8971"/>
          <a:stretch>
            <a:fillRect/>
          </a:stretch>
        </p:blipFill>
        <p:spPr bwMode="auto">
          <a:xfrm>
            <a:off x="323528" y="836712"/>
            <a:ext cx="4896544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94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upload.wikimedia.org/wikipedia/commons/f/f2/Maud_of_Wal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816424" cy="532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en.academic.ru/pictures/enwiki/49/128px-Hjalmar_Riiser-Larsen_%281890-1965%29%2C_Norwegian_aviator%2C_explorer_and_businessman_%28small%2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3168352" cy="40324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51520" y="573325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Шарлотта Мария Виктория, принцесса Уэльская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королева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Норвегии (1869-1938).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5127575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Рисер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Ларсен, норвежский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полярный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исследователь, военный лётчик.</a:t>
            </a:r>
          </a:p>
        </p:txBody>
      </p:sp>
    </p:spTree>
    <p:extLst>
      <p:ext uri="{BB962C8B-B14F-4D97-AF65-F5344CB8AC3E}">
        <p14:creationId xmlns:p14="http://schemas.microsoft.com/office/powerpoint/2010/main" val="453818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vivovoco.astronet.ru/VV/JOURNAL/NATURE/03_07/WOM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50900"/>
            <a:ext cx="5940425" cy="515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300192" y="850900"/>
            <a:ext cx="27363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На космическом снимке Антарктиды подписаны крупные географические объекты, носящие женские имена, а также показаны местонахождения российских антарктических станций.</a:t>
            </a:r>
          </a:p>
        </p:txBody>
      </p:sp>
    </p:spTree>
    <p:extLst>
      <p:ext uri="{BB962C8B-B14F-4D97-AF65-F5344CB8AC3E}">
        <p14:creationId xmlns:p14="http://schemas.microsoft.com/office/powerpoint/2010/main" val="414583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584776" cy="11521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Антарктида.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Шестой материк Земли.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Снимок из космоса.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://images.spaceref.com/news/ooantarctic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6768753" cy="4637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362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12160" y="1916832"/>
            <a:ext cx="2880320" cy="32901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Ричард  БЭРД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а</a:t>
            </a:r>
            <a:r>
              <a:rPr lang="ru-RU" sz="3200" b="1" dirty="0" smtClean="0">
                <a:solidFill>
                  <a:srgbClr val="002060"/>
                </a:solidFill>
              </a:rPr>
              <a:t>мериканский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адмирал,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полярный  исследователь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s://library.osu.edu/projects/conquering-the-ice/BYRD7639_10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5" b="17785"/>
          <a:stretch>
            <a:fillRect/>
          </a:stretch>
        </p:blipFill>
        <p:spPr bwMode="auto">
          <a:xfrm>
            <a:off x="395536" y="1052736"/>
            <a:ext cx="5256584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643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148064" y="1124744"/>
            <a:ext cx="3538736" cy="432048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algn="ctr"/>
            <a:r>
              <a:rPr lang="ru-RU" sz="3500" b="1" dirty="0" err="1">
                <a:solidFill>
                  <a:srgbClr val="002060"/>
                </a:solidFill>
              </a:rPr>
              <a:t>А</a:t>
            </a:r>
            <a:r>
              <a:rPr lang="ru-RU" sz="3500" b="1" dirty="0" err="1" smtClean="0">
                <a:solidFill>
                  <a:srgbClr val="002060"/>
                </a:solidFill>
              </a:rPr>
              <a:t>мериго</a:t>
            </a:r>
            <a:r>
              <a:rPr lang="ru-RU" sz="3500" b="1" dirty="0" smtClean="0">
                <a:solidFill>
                  <a:srgbClr val="002060"/>
                </a:solidFill>
              </a:rPr>
              <a:t>    </a:t>
            </a:r>
            <a:r>
              <a:rPr lang="ru-RU" sz="3500" b="1" dirty="0" err="1">
                <a:solidFill>
                  <a:srgbClr val="002060"/>
                </a:solidFill>
              </a:rPr>
              <a:t>В</a:t>
            </a:r>
            <a:r>
              <a:rPr lang="ru-RU" sz="3500" b="1" dirty="0" err="1" smtClean="0">
                <a:solidFill>
                  <a:srgbClr val="002060"/>
                </a:solidFill>
              </a:rPr>
              <a:t>еспуччи</a:t>
            </a:r>
            <a:endParaRPr lang="ru-RU" sz="35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500" b="1" dirty="0" smtClean="0">
                <a:solidFill>
                  <a:srgbClr val="C00000"/>
                </a:solidFill>
              </a:rPr>
              <a:t>итальянский  путешественник,</a:t>
            </a:r>
            <a:br>
              <a:rPr lang="ru-RU" sz="3500" b="1" dirty="0" smtClean="0">
                <a:solidFill>
                  <a:srgbClr val="C00000"/>
                </a:solidFill>
              </a:rPr>
            </a:br>
            <a:r>
              <a:rPr lang="ru-RU" sz="3500" b="1" dirty="0" smtClean="0">
                <a:solidFill>
                  <a:srgbClr val="C00000"/>
                </a:solidFill>
              </a:rPr>
              <a:t>в честь которого  назван американский континент.</a:t>
            </a:r>
            <a:endParaRPr lang="ru-RU" sz="35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dontimes.com.ua/wp-content/gallery/09_03/amerigo-vespuchch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6" b="11656"/>
          <a:stretch>
            <a:fillRect/>
          </a:stretch>
        </p:blipFill>
        <p:spPr bwMode="auto">
          <a:xfrm>
            <a:off x="179512" y="836712"/>
            <a:ext cx="532859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7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44009" y="1412777"/>
            <a:ext cx="4042792" cy="379422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Джеймс  Кук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английский  исследователь,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м</a:t>
            </a:r>
            <a:r>
              <a:rPr lang="ru-RU" sz="3600" b="1" dirty="0" smtClean="0">
                <a:solidFill>
                  <a:srgbClr val="002060"/>
                </a:solidFill>
              </a:rPr>
              <a:t>оряк,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к</a:t>
            </a:r>
            <a:r>
              <a:rPr lang="ru-RU" sz="3600" b="1" dirty="0" smtClean="0">
                <a:solidFill>
                  <a:srgbClr val="002060"/>
                </a:solidFill>
              </a:rPr>
              <a:t>артограф и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первооткрыватель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ewpartners.com/wp-content/uploads/2015/05/EWP_Portrait__James_Cook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1" b="8971"/>
          <a:stretch>
            <a:fillRect/>
          </a:stretch>
        </p:blipFill>
        <p:spPr bwMode="auto">
          <a:xfrm>
            <a:off x="251520" y="1052736"/>
            <a:ext cx="48245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69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99288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85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utlib.com/books/4570/OEBPS/i_1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4248472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04048" y="1772816"/>
            <a:ext cx="335080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ДЖЕЙМС  КЛАРК  РОСС</a:t>
            </a:r>
          </a:p>
          <a:p>
            <a:endParaRPr lang="ru-RU" dirty="0"/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Британский  военный  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моряк,</a:t>
            </a:r>
            <a:endParaRPr lang="ru-RU" sz="2800" b="1" dirty="0">
              <a:solidFill>
                <a:srgbClr val="0070C0"/>
              </a:solidFill>
            </a:endParaRP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и</a:t>
            </a:r>
            <a:r>
              <a:rPr lang="ru-RU" sz="2800" b="1" dirty="0" smtClean="0">
                <a:solidFill>
                  <a:srgbClr val="0070C0"/>
                </a:solidFill>
              </a:rPr>
              <a:t>сследователь 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полярных  районов</a:t>
            </a:r>
          </a:p>
          <a:p>
            <a:pPr algn="ctr"/>
            <a:endParaRPr lang="ru-RU" sz="2800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09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1556792"/>
            <a:ext cx="3672408" cy="3600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Виктория.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Королева </a:t>
            </a:r>
            <a:r>
              <a:rPr lang="ru-RU" dirty="0" smtClean="0">
                <a:solidFill>
                  <a:srgbClr val="002060"/>
                </a:solidFill>
              </a:rPr>
              <a:t>Англии,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правившая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с1837 по 1901 гг.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vivovoco.astronet.ru/VV/JOURNAL/NATURE/03_07/WOM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320480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490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1340768"/>
            <a:ext cx="3386376" cy="417646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ДУГЛАС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МОУСОН</a:t>
            </a:r>
            <a:r>
              <a:rPr lang="ru-RU" sz="3200" b="1" dirty="0">
                <a:solidFill>
                  <a:srgbClr val="C00000"/>
                </a:solidFill>
              </a:rPr>
              <a:t/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А</a:t>
            </a:r>
            <a:r>
              <a:rPr lang="ru-RU" sz="3600" b="1" dirty="0" smtClean="0">
                <a:solidFill>
                  <a:srgbClr val="002060"/>
                </a:solidFill>
              </a:rPr>
              <a:t>встралийский  геолог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и</a:t>
            </a:r>
            <a:r>
              <a:rPr lang="ru-RU" sz="3600" b="1" dirty="0" smtClean="0">
                <a:solidFill>
                  <a:srgbClr val="002060"/>
                </a:solidFill>
              </a:rPr>
              <a:t>сследователь Антарктики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www.quotationof.com/images/douglas-mawson-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392488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558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352</TotalTime>
  <Words>138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Женские имена на карте Антарктиды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Виктория. Королева Англии, правившая с1837 по 1901 гг. </vt:lpstr>
      <vt:lpstr>ДУГЛАС  МОУСОН  Австралийский  геолог исследователь Антарктики</vt:lpstr>
      <vt:lpstr> Елизавета II  Королева Англии  с 1952 года и по настоящее время</vt:lpstr>
      <vt:lpstr>Жюль Дюмон-д’Юрвиль  французский путешественник, мореплаватель, океанограф.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Женские имена на карте Антарктиды</dc:title>
  <dc:creator>Я</dc:creator>
  <cp:lastModifiedBy>Я</cp:lastModifiedBy>
  <cp:revision>19</cp:revision>
  <dcterms:created xsi:type="dcterms:W3CDTF">2016-02-03T07:13:14Z</dcterms:created>
  <dcterms:modified xsi:type="dcterms:W3CDTF">2016-02-03T14:48:32Z</dcterms:modified>
</cp:coreProperties>
</file>