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6" r:id="rId7"/>
    <p:sldId id="26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2" autoAdjust="0"/>
    <p:restoredTop sz="94686" autoAdjust="0"/>
  </p:normalViewPr>
  <p:slideViewPr>
    <p:cSldViewPr>
      <p:cViewPr varScale="1">
        <p:scale>
          <a:sx n="84" d="100"/>
          <a:sy n="84" d="100"/>
        </p:scale>
        <p:origin x="-1402" y="-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0E5514-4D8C-4238-95F7-7E7ED044DAC7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9C6811-D7F2-4F97-9B32-E1F06F547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0E5514-4D8C-4238-95F7-7E7ED044DAC7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C6811-D7F2-4F97-9B32-E1F06F547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0E5514-4D8C-4238-95F7-7E7ED044DAC7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C6811-D7F2-4F97-9B32-E1F06F547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0E5514-4D8C-4238-95F7-7E7ED044DAC7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C6811-D7F2-4F97-9B32-E1F06F5478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0E5514-4D8C-4238-95F7-7E7ED044DAC7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C6811-D7F2-4F97-9B32-E1F06F5478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0E5514-4D8C-4238-95F7-7E7ED044DAC7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C6811-D7F2-4F97-9B32-E1F06F5478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0E5514-4D8C-4238-95F7-7E7ED044DAC7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C6811-D7F2-4F97-9B32-E1F06F547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0E5514-4D8C-4238-95F7-7E7ED044DAC7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C6811-D7F2-4F97-9B32-E1F06F5478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0E5514-4D8C-4238-95F7-7E7ED044DAC7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C6811-D7F2-4F97-9B32-E1F06F547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20E5514-4D8C-4238-95F7-7E7ED044DAC7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C6811-D7F2-4F97-9B32-E1F06F547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0E5514-4D8C-4238-95F7-7E7ED044DAC7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9C6811-D7F2-4F97-9B32-E1F06F5478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20E5514-4D8C-4238-95F7-7E7ED044DAC7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9C6811-D7F2-4F97-9B32-E1F06F547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350046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Синтаксический разбор двусоставного предложения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1.Сели ужинать, </a:t>
            </a:r>
            <a:r>
              <a:rPr lang="ru-RU" u="dotDash" dirty="0" smtClean="0"/>
              <a:t>как в прежние годы</a:t>
            </a:r>
            <a:r>
              <a:rPr lang="ru-RU" dirty="0" smtClean="0"/>
              <a:t>. И </a:t>
            </a:r>
            <a:r>
              <a:rPr lang="ru-RU" u="dotDash" dirty="0" smtClean="0">
                <a:cs typeface="Aharoni" pitchFamily="2" charset="-79"/>
              </a:rPr>
              <a:t>только</a:t>
            </a:r>
            <a:r>
              <a:rPr lang="ru-RU" u="dotDash" dirty="0" smtClean="0"/>
              <a:t> за ужином</a:t>
            </a:r>
            <a:r>
              <a:rPr lang="ru-RU" dirty="0" smtClean="0"/>
              <a:t> старший лейтенант </a:t>
            </a:r>
            <a:r>
              <a:rPr lang="ru-RU" dirty="0" err="1" smtClean="0"/>
              <a:t>Дрёмов</a:t>
            </a:r>
            <a:r>
              <a:rPr lang="ru-RU" dirty="0" smtClean="0"/>
              <a:t> заметил, что мать </a:t>
            </a:r>
            <a:r>
              <a:rPr lang="ru-RU" u="dotDash" dirty="0" smtClean="0"/>
              <a:t>особенно пристально</a:t>
            </a:r>
            <a:r>
              <a:rPr lang="ru-RU" dirty="0" smtClean="0"/>
              <a:t> следит за его рукой с ложкой. Он усмехнулся, мать подняла глаза, лицо её </a:t>
            </a:r>
            <a:r>
              <a:rPr lang="ru-RU" u="dotDash" dirty="0" smtClean="0"/>
              <a:t>болезненно</a:t>
            </a:r>
            <a:r>
              <a:rPr lang="ru-RU" dirty="0" smtClean="0"/>
              <a:t> задрожало. 2. Спать ему отвели </a:t>
            </a:r>
            <a:r>
              <a:rPr lang="ru-RU" u="dotDash" dirty="0" smtClean="0"/>
              <a:t>на печке</a:t>
            </a:r>
            <a:r>
              <a:rPr lang="ru-RU" dirty="0" smtClean="0"/>
              <a:t>, где он помнил каждый кирпич, каждую щель </a:t>
            </a:r>
            <a:r>
              <a:rPr lang="ru-RU" u="dotDash" dirty="0" smtClean="0"/>
              <a:t>в</a:t>
            </a:r>
            <a:r>
              <a:rPr lang="ru-RU" dirty="0" smtClean="0"/>
              <a:t> бревёнчатой </a:t>
            </a:r>
            <a:r>
              <a:rPr lang="ru-RU" u="dotDash" dirty="0" smtClean="0"/>
              <a:t>стене</a:t>
            </a:r>
            <a:r>
              <a:rPr lang="ru-RU" dirty="0" smtClean="0"/>
              <a:t>, каждый сучок </a:t>
            </a:r>
            <a:r>
              <a:rPr lang="ru-RU" u="dotDash" dirty="0" smtClean="0"/>
              <a:t>в потолке</a:t>
            </a:r>
            <a:r>
              <a:rPr lang="ru-RU" dirty="0" smtClean="0"/>
              <a:t>. Пахло </a:t>
            </a:r>
            <a:r>
              <a:rPr lang="ru-RU" u="dotDash" dirty="0" smtClean="0"/>
              <a:t>овчиной, хлебом</a:t>
            </a:r>
            <a:r>
              <a:rPr lang="ru-RU" dirty="0" smtClean="0"/>
              <a:t> – </a:t>
            </a:r>
            <a:r>
              <a:rPr lang="ru-RU" u="dotDash" dirty="0" smtClean="0"/>
              <a:t>тем</a:t>
            </a:r>
            <a:r>
              <a:rPr lang="ru-RU" dirty="0" smtClean="0"/>
              <a:t> родным </a:t>
            </a:r>
            <a:r>
              <a:rPr lang="ru-RU" u="dotDash" dirty="0" smtClean="0"/>
              <a:t>уютом</a:t>
            </a:r>
            <a:r>
              <a:rPr lang="ru-RU" dirty="0" smtClean="0"/>
              <a:t>, что не забывается и в смертный час. 3. Он ушёл на станцию </a:t>
            </a:r>
            <a:r>
              <a:rPr lang="ru-RU" u="dotDash" dirty="0" smtClean="0"/>
              <a:t>пешком, как и пришёл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+mn-lt"/>
                <a:cs typeface="Aharoni" pitchFamily="2" charset="-79"/>
              </a:rPr>
              <a:t>Упражнение</a:t>
            </a:r>
            <a:r>
              <a:rPr lang="ru-RU" sz="2000" dirty="0" smtClean="0">
                <a:latin typeface="+mn-lt"/>
              </a:rPr>
              <a:t> № 158</a:t>
            </a:r>
            <a:endParaRPr lang="ru-RU" sz="2000" dirty="0"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000792"/>
          </a:xfrm>
        </p:spPr>
        <p:txBody>
          <a:bodyPr/>
          <a:lstStyle/>
          <a:p>
            <a:r>
              <a:rPr lang="ru-RU" sz="3200" dirty="0" smtClean="0"/>
              <a:t>Из двух выберите предложение.</a:t>
            </a:r>
          </a:p>
          <a:p>
            <a:endParaRPr lang="ru-RU" sz="3200" dirty="0" smtClean="0"/>
          </a:p>
          <a:p>
            <a:r>
              <a:rPr lang="ru-RU" sz="3200" dirty="0" smtClean="0"/>
              <a:t>1)Трое из ларца. -Троя побеждена.</a:t>
            </a:r>
          </a:p>
          <a:p>
            <a:r>
              <a:rPr lang="ru-RU" sz="3200" dirty="0" smtClean="0"/>
              <a:t>2)Утро. - Утренняя прохлада.</a:t>
            </a:r>
          </a:p>
          <a:p>
            <a:r>
              <a:rPr lang="ru-RU" sz="3200" dirty="0" smtClean="0"/>
              <a:t>3)Начался ледокол. - Ледокол плывёт </a:t>
            </a:r>
          </a:p>
          <a:p>
            <a:r>
              <a:rPr lang="ru-RU" sz="3200" dirty="0" smtClean="0"/>
              <a:t>4)Жить дружно. – Ребята, давайте жить дружно!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flipV="1">
            <a:off x="500034" y="571480"/>
            <a:ext cx="8229600" cy="714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r>
              <a:rPr lang="ru-RU" dirty="0" smtClean="0"/>
              <a:t>Из двух выберите предложение.</a:t>
            </a:r>
          </a:p>
          <a:p>
            <a:r>
              <a:rPr lang="ru-RU" dirty="0" smtClean="0"/>
              <a:t>1)Трое из ларца. (устойчивое выражение).-Троя побеждена.(двусоставное, нераспространённое)</a:t>
            </a:r>
          </a:p>
          <a:p>
            <a:r>
              <a:rPr lang="ru-RU" dirty="0" smtClean="0"/>
              <a:t>2)Утро. (простое односоставное)- Утренняя прохлада.(словосочетание)</a:t>
            </a:r>
          </a:p>
          <a:p>
            <a:r>
              <a:rPr lang="ru-RU" dirty="0" smtClean="0"/>
              <a:t>3)Начался ледокол. (двусоставное, нераспространённое)- Ледокол плывёт (словосочетание)</a:t>
            </a:r>
          </a:p>
          <a:p>
            <a:r>
              <a:rPr lang="ru-RU" dirty="0" smtClean="0"/>
              <a:t>4)Жить дружно. (словосочетание) – Ребята, давайте жить дружно!(простое, односоставное, осложнённое обращением).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150059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Порядок синтаксического разбора простого предложения.</a:t>
            </a:r>
          </a:p>
          <a:p>
            <a:endParaRPr lang="ru-RU" dirty="0" smtClean="0"/>
          </a:p>
          <a:p>
            <a:r>
              <a:rPr lang="ru-RU" dirty="0" smtClean="0"/>
              <a:t>1) определяем, какое предложение по цели высказывания; </a:t>
            </a:r>
          </a:p>
          <a:p>
            <a:r>
              <a:rPr lang="ru-RU" dirty="0" smtClean="0"/>
              <a:t>2) определяем</a:t>
            </a:r>
            <a:r>
              <a:rPr lang="ru-RU" dirty="0" smtClean="0"/>
              <a:t>, какое </a:t>
            </a:r>
            <a:r>
              <a:rPr lang="ru-RU" dirty="0" smtClean="0"/>
              <a:t>по интонации; </a:t>
            </a:r>
          </a:p>
          <a:p>
            <a:r>
              <a:rPr lang="ru-RU" dirty="0" smtClean="0"/>
              <a:t>3) определяем структуру предложения по наличию грамматических (если простое); </a:t>
            </a:r>
          </a:p>
          <a:p>
            <a:r>
              <a:rPr lang="ru-RU" dirty="0" smtClean="0"/>
              <a:t>4) распространённое или нераспространённое; </a:t>
            </a:r>
          </a:p>
          <a:p>
            <a:r>
              <a:rPr lang="ru-RU" dirty="0" smtClean="0"/>
              <a:t>5) осложнённое или </a:t>
            </a:r>
            <a:r>
              <a:rPr lang="ru-RU" dirty="0" smtClean="0"/>
              <a:t>неосложненноё</a:t>
            </a:r>
            <a:r>
              <a:rPr lang="ru-RU" dirty="0" smtClean="0"/>
              <a:t> );</a:t>
            </a:r>
          </a:p>
          <a:p>
            <a:r>
              <a:rPr lang="ru-RU" dirty="0" smtClean="0"/>
              <a:t>6) схема.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72164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</a:t>
            </a:r>
            <a:r>
              <a:rPr lang="ru-RU" dirty="0" smtClean="0"/>
              <a:t> вариант.</a:t>
            </a:r>
          </a:p>
          <a:p>
            <a:r>
              <a:rPr lang="ru-RU" dirty="0" smtClean="0"/>
              <a:t>Выпишите грамматическую основу предложения №1. Произведите синтаксический разбор предложения №2. Посчитайте количество грамматических основ в предложении №3.</a:t>
            </a:r>
          </a:p>
          <a:p>
            <a:r>
              <a:rPr lang="ru-RU" dirty="0" smtClean="0"/>
              <a:t>1.Толику </a:t>
            </a:r>
            <a:r>
              <a:rPr lang="ru-RU" u="dbl" dirty="0" smtClean="0"/>
              <a:t>стало страшно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2.</a:t>
            </a:r>
            <a:r>
              <a:rPr lang="ru-RU" u="sng" dirty="0" smtClean="0"/>
              <a:t>Толик</a:t>
            </a:r>
            <a:r>
              <a:rPr lang="ru-RU" dirty="0" smtClean="0"/>
              <a:t> </a:t>
            </a:r>
            <a:r>
              <a:rPr lang="ru-RU" u="dbl" dirty="0" smtClean="0"/>
              <a:t>завидовал</a:t>
            </a:r>
            <a:r>
              <a:rPr lang="ru-RU" dirty="0" smtClean="0"/>
              <a:t> </a:t>
            </a:r>
            <a:r>
              <a:rPr lang="ru-RU" u="dash" dirty="0" smtClean="0"/>
              <a:t>Тёме</a:t>
            </a:r>
            <a:r>
              <a:rPr lang="ru-RU" dirty="0" smtClean="0"/>
              <a:t>, </a:t>
            </a:r>
            <a:r>
              <a:rPr lang="ru-RU" u="wavy" dirty="0" smtClean="0"/>
              <a:t>своему геройскому товарищу</a:t>
            </a:r>
            <a:r>
              <a:rPr lang="ru-RU" dirty="0" smtClean="0"/>
              <a:t>, и </a:t>
            </a:r>
            <a:r>
              <a:rPr lang="ru-RU" u="dbl" dirty="0" smtClean="0"/>
              <a:t>глядел</a:t>
            </a:r>
            <a:r>
              <a:rPr lang="ru-RU" dirty="0" smtClean="0"/>
              <a:t> </a:t>
            </a:r>
            <a:r>
              <a:rPr lang="ru-RU" u="dash" dirty="0" smtClean="0"/>
              <a:t>на него</a:t>
            </a:r>
            <a:r>
              <a:rPr lang="ru-RU" dirty="0" smtClean="0"/>
              <a:t> </a:t>
            </a:r>
            <a:r>
              <a:rPr lang="ru-RU" u="dotDash" dirty="0" smtClean="0"/>
              <a:t>уважительно.</a:t>
            </a:r>
            <a:endParaRPr lang="ru-RU" dirty="0" smtClean="0"/>
          </a:p>
          <a:p>
            <a:r>
              <a:rPr lang="ru-RU" dirty="0" smtClean="0"/>
              <a:t>(</a:t>
            </a:r>
            <a:r>
              <a:rPr lang="ru-RU" dirty="0" err="1" smtClean="0"/>
              <a:t>Повест</a:t>
            </a:r>
            <a:r>
              <a:rPr lang="ru-RU" dirty="0" smtClean="0"/>
              <a:t>., </a:t>
            </a:r>
            <a:r>
              <a:rPr lang="ru-RU" dirty="0" err="1" smtClean="0"/>
              <a:t>невоскл</a:t>
            </a:r>
            <a:r>
              <a:rPr lang="ru-RU" dirty="0" smtClean="0"/>
              <a:t>., двусоставное, распространённое, осложнённое однородными сказуемыми).</a:t>
            </a:r>
          </a:p>
          <a:p>
            <a:r>
              <a:rPr lang="ru-RU" dirty="0" smtClean="0"/>
              <a:t>3.</a:t>
            </a:r>
            <a:r>
              <a:rPr lang="ru-RU" u="dbl" dirty="0" smtClean="0"/>
              <a:t>Горело </a:t>
            </a:r>
            <a:r>
              <a:rPr lang="ru-RU" dirty="0" smtClean="0"/>
              <a:t>с той </a:t>
            </a:r>
            <a:r>
              <a:rPr lang="ru-RU" dirty="0" smtClean="0"/>
              <a:t>стороны, где утром ещё </a:t>
            </a:r>
            <a:r>
              <a:rPr lang="ru-RU" u="dbl" dirty="0" smtClean="0"/>
              <a:t>были</a:t>
            </a:r>
            <a:r>
              <a:rPr lang="ru-RU" dirty="0" smtClean="0"/>
              <a:t> дома.(3)</a:t>
            </a:r>
          </a:p>
          <a:p>
            <a:r>
              <a:rPr lang="en-US" dirty="0" smtClean="0"/>
              <a:t>II</a:t>
            </a:r>
            <a:r>
              <a:rPr lang="ru-RU" dirty="0" smtClean="0"/>
              <a:t> вариант.</a:t>
            </a:r>
          </a:p>
          <a:p>
            <a:r>
              <a:rPr lang="ru-RU" dirty="0" smtClean="0"/>
              <a:t>Выпишите грамматическую основу предложения №1. Произведите синтаксический разбор предложения №2. Посчитайте количество грамматических основ в предложении №3.</a:t>
            </a:r>
          </a:p>
          <a:p>
            <a:r>
              <a:rPr lang="ru-RU" dirty="0" smtClean="0"/>
              <a:t>1.Только её </a:t>
            </a:r>
            <a:r>
              <a:rPr lang="ru-RU" u="sng" dirty="0" smtClean="0"/>
              <a:t>слёзы </a:t>
            </a:r>
            <a:r>
              <a:rPr lang="ru-RU" u="dbl" dirty="0" smtClean="0"/>
              <a:t>лёгкие были.</a:t>
            </a:r>
            <a:endParaRPr lang="ru-RU" dirty="0" smtClean="0"/>
          </a:p>
          <a:p>
            <a:r>
              <a:rPr lang="ru-RU" dirty="0" smtClean="0"/>
              <a:t>2.</a:t>
            </a:r>
            <a:r>
              <a:rPr lang="ru-RU" u="sng" dirty="0" smtClean="0"/>
              <a:t>Тётя Груня</a:t>
            </a:r>
            <a:r>
              <a:rPr lang="ru-RU" dirty="0" smtClean="0"/>
              <a:t> </a:t>
            </a:r>
            <a:r>
              <a:rPr lang="ru-RU" u="dbl" dirty="0" smtClean="0"/>
              <a:t>ходила</a:t>
            </a:r>
            <a:r>
              <a:rPr lang="ru-RU" dirty="0" smtClean="0"/>
              <a:t> </a:t>
            </a:r>
            <a:r>
              <a:rPr lang="ru-RU" u="dotDash" dirty="0" smtClean="0"/>
              <a:t>между коек</a:t>
            </a:r>
            <a:r>
              <a:rPr lang="ru-RU" dirty="0" smtClean="0"/>
              <a:t>, </a:t>
            </a:r>
            <a:r>
              <a:rPr lang="ru-RU" u="dotDash" dirty="0" smtClean="0"/>
              <a:t>взбивая подушки</a:t>
            </a:r>
            <a:r>
              <a:rPr lang="ru-RU" dirty="0" smtClean="0"/>
              <a:t>, и </a:t>
            </a:r>
            <a:r>
              <a:rPr lang="ru-RU" u="dbl" dirty="0" smtClean="0"/>
              <a:t>клала</a:t>
            </a:r>
            <a:r>
              <a:rPr lang="ru-RU" dirty="0" smtClean="0"/>
              <a:t> </a:t>
            </a:r>
            <a:r>
              <a:rPr lang="ru-RU" u="dash" dirty="0" smtClean="0"/>
              <a:t>компрессы</a:t>
            </a:r>
            <a:r>
              <a:rPr lang="ru-RU" dirty="0" smtClean="0"/>
              <a:t> на </a:t>
            </a:r>
            <a:r>
              <a:rPr lang="ru-RU" u="wavy" dirty="0" smtClean="0"/>
              <a:t>пышущие </a:t>
            </a:r>
            <a:r>
              <a:rPr lang="ru-RU" u="dash" dirty="0" smtClean="0"/>
              <a:t>жаром</a:t>
            </a:r>
            <a:r>
              <a:rPr lang="ru-RU" dirty="0" smtClean="0"/>
              <a:t> </a:t>
            </a:r>
            <a:r>
              <a:rPr lang="ru-RU" u="dash" dirty="0" smtClean="0"/>
              <a:t>лбы.</a:t>
            </a:r>
            <a:endParaRPr lang="ru-RU" dirty="0" smtClean="0"/>
          </a:p>
          <a:p>
            <a:r>
              <a:rPr lang="ru-RU" dirty="0" smtClean="0"/>
              <a:t>3.И </a:t>
            </a:r>
            <a:r>
              <a:rPr lang="ru-RU" u="sng" dirty="0" err="1" smtClean="0"/>
              <a:t>Кусачка</a:t>
            </a:r>
            <a:r>
              <a:rPr lang="ru-RU" dirty="0" smtClean="0"/>
              <a:t> </a:t>
            </a:r>
            <a:r>
              <a:rPr lang="ru-RU" u="dbl" dirty="0" smtClean="0"/>
              <a:t>вертелась</a:t>
            </a:r>
            <a:r>
              <a:rPr lang="ru-RU" dirty="0" smtClean="0"/>
              <a:t>, </a:t>
            </a:r>
            <a:r>
              <a:rPr lang="ru-RU" u="dbl" dirty="0" smtClean="0"/>
              <a:t>кувыркалась</a:t>
            </a:r>
            <a:r>
              <a:rPr lang="ru-RU" dirty="0" smtClean="0"/>
              <a:t> и </a:t>
            </a:r>
            <a:r>
              <a:rPr lang="ru-RU" u="dbl" dirty="0" smtClean="0"/>
              <a:t>падала </a:t>
            </a:r>
            <a:r>
              <a:rPr lang="ru-RU" dirty="0" smtClean="0"/>
              <a:t>при несмолкаемом весёлом хохоте.(1)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929354"/>
          </a:xfrm>
        </p:spPr>
        <p:txBody>
          <a:bodyPr>
            <a:normAutofit fontScale="77500" lnSpcReduction="20000"/>
          </a:bodyPr>
          <a:lstStyle/>
          <a:p>
            <a:r>
              <a:rPr lang="ru-RU" b="1" u="sng" dirty="0" smtClean="0"/>
              <a:t>Красноречие</a:t>
            </a:r>
            <a:r>
              <a:rPr lang="ru-RU" dirty="0" smtClean="0"/>
              <a:t> , -я, </a:t>
            </a:r>
            <a:r>
              <a:rPr lang="ru-RU" i="1" dirty="0" smtClean="0"/>
              <a:t>средний род</a:t>
            </a:r>
            <a:endParaRPr lang="ru-RU" dirty="0" smtClean="0"/>
          </a:p>
          <a:p>
            <a:r>
              <a:rPr lang="ru-RU" dirty="0" smtClean="0"/>
              <a:t>1. Дар хорошо и красиво говорить. Искусство красноречия.</a:t>
            </a:r>
          </a:p>
          <a:p>
            <a:r>
              <a:rPr lang="ru-RU" dirty="0" smtClean="0"/>
              <a:t>2. То же, что риторика (в 1 знач.).</a:t>
            </a:r>
          </a:p>
          <a:p>
            <a:r>
              <a:rPr lang="ru-RU" b="1" u="sng" dirty="0" smtClean="0"/>
              <a:t>Риторика</a:t>
            </a:r>
            <a:r>
              <a:rPr lang="ru-RU" dirty="0" smtClean="0"/>
              <a:t>, -и, </a:t>
            </a:r>
            <a:r>
              <a:rPr lang="ru-RU" i="1" dirty="0" smtClean="0"/>
              <a:t>женский род</a:t>
            </a:r>
            <a:endParaRPr lang="ru-RU" dirty="0" smtClean="0"/>
          </a:p>
          <a:p>
            <a:r>
              <a:rPr lang="ru-RU" dirty="0" smtClean="0"/>
              <a:t>1. Теория ораторского искусства.</a:t>
            </a:r>
          </a:p>
          <a:p>
            <a:r>
              <a:rPr lang="ru-RU" dirty="0" smtClean="0"/>
              <a:t>2. Переносное значение. Напыщенная, бессодержательная, пустая речь. Впасть в риторику. </a:t>
            </a:r>
            <a:br>
              <a:rPr lang="ru-RU" dirty="0" smtClean="0"/>
            </a:br>
            <a:r>
              <a:rPr lang="ru-RU" i="1" dirty="0" smtClean="0"/>
              <a:t>прилагательное</a:t>
            </a:r>
            <a:r>
              <a:rPr lang="ru-RU" dirty="0" smtClean="0"/>
              <a:t> риторический, -</a:t>
            </a:r>
            <a:r>
              <a:rPr lang="ru-RU" dirty="0" err="1" smtClean="0"/>
              <a:t>ая</a:t>
            </a:r>
            <a:r>
              <a:rPr lang="ru-RU" dirty="0" smtClean="0"/>
              <a:t>, -</a:t>
            </a:r>
            <a:r>
              <a:rPr lang="ru-RU" dirty="0" err="1" smtClean="0"/>
              <a:t>ое</a:t>
            </a:r>
            <a:r>
              <a:rPr lang="ru-RU" dirty="0" smtClean="0"/>
              <a:t>. Р. вопрос (приём ораторской речи - утверждение в форме вопроса).</a:t>
            </a:r>
          </a:p>
          <a:p>
            <a:r>
              <a:rPr lang="ru-RU" b="1" u="sng" dirty="0" smtClean="0"/>
              <a:t>Оратор</a:t>
            </a:r>
            <a:r>
              <a:rPr lang="ru-RU" dirty="0" smtClean="0"/>
              <a:t>, -а, </a:t>
            </a:r>
            <a:r>
              <a:rPr lang="ru-RU" i="1" dirty="0" smtClean="0"/>
              <a:t>мужской род</a:t>
            </a:r>
            <a:r>
              <a:rPr lang="ru-RU" dirty="0" smtClean="0"/>
              <a:t>. Тот, кто произносит речь, а также человек, обладающий даром красноречия. Прирождённый оратор. </a:t>
            </a:r>
            <a:br>
              <a:rPr lang="ru-RU" dirty="0" smtClean="0"/>
            </a:br>
            <a:r>
              <a:rPr lang="ru-RU" i="1" dirty="0" smtClean="0"/>
              <a:t>прилагательное</a:t>
            </a:r>
            <a:r>
              <a:rPr lang="ru-RU" dirty="0" smtClean="0"/>
              <a:t> ораторский, -</a:t>
            </a:r>
            <a:r>
              <a:rPr lang="ru-RU" dirty="0" err="1" smtClean="0"/>
              <a:t>ая</a:t>
            </a:r>
            <a:r>
              <a:rPr lang="ru-RU" dirty="0" smtClean="0"/>
              <a:t>, -</a:t>
            </a:r>
            <a:r>
              <a:rPr lang="ru-RU" dirty="0" err="1" smtClean="0"/>
              <a:t>ое</a:t>
            </a:r>
            <a:r>
              <a:rPr lang="ru-RU" dirty="0" smtClean="0"/>
              <a:t>. Ораторское искусство.</a:t>
            </a:r>
          </a:p>
          <a:p>
            <a:r>
              <a:rPr lang="ru-RU" b="1" u="sng" dirty="0" smtClean="0"/>
              <a:t>Пафос</a:t>
            </a:r>
            <a:r>
              <a:rPr lang="ru-RU" dirty="0" smtClean="0"/>
              <a:t>, -а, </a:t>
            </a:r>
            <a:r>
              <a:rPr lang="ru-RU" i="1" dirty="0" smtClean="0"/>
              <a:t>мужской род</a:t>
            </a:r>
            <a:r>
              <a:rPr lang="ru-RU" dirty="0" smtClean="0"/>
              <a:t> (книжное). Воодушевление,  подъём, энтузиазм. Говорить с пафосом. П. творческого труда. </a:t>
            </a:r>
            <a:br>
              <a:rPr lang="ru-RU" dirty="0" smtClean="0"/>
            </a:br>
            <a:r>
              <a:rPr lang="ru-RU" i="1" dirty="0" smtClean="0"/>
              <a:t>прилагательное</a:t>
            </a:r>
            <a:r>
              <a:rPr lang="ru-RU" dirty="0" smtClean="0"/>
              <a:t> пафосный, -</a:t>
            </a:r>
            <a:r>
              <a:rPr lang="ru-RU" dirty="0" err="1" smtClean="0"/>
              <a:t>ая</a:t>
            </a:r>
            <a:r>
              <a:rPr lang="ru-RU" dirty="0" smtClean="0"/>
              <a:t>, -</a:t>
            </a:r>
            <a:r>
              <a:rPr lang="ru-RU" dirty="0" err="1" smtClean="0"/>
              <a:t>ое</a:t>
            </a:r>
            <a:r>
              <a:rPr lang="ru-RU" dirty="0" smtClean="0"/>
              <a:t>. Пафосная речь.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40</TotalTime>
  <Words>390</Words>
  <Application>Microsoft Office PowerPoint</Application>
  <PresentationFormat>Экран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Открытая</vt:lpstr>
      <vt:lpstr>Синтаксический разбор двусоставного предложения</vt:lpstr>
      <vt:lpstr>Упражнение № 158</vt:lpstr>
      <vt:lpstr>Слайд 3</vt:lpstr>
      <vt:lpstr>Слайд 4</vt:lpstr>
      <vt:lpstr>  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Синтаксический разбор двусоставного предложения</dc:title>
  <dc:creator>Rustam</dc:creator>
  <cp:lastModifiedBy>Rustam</cp:lastModifiedBy>
  <cp:revision>8</cp:revision>
  <dcterms:created xsi:type="dcterms:W3CDTF">2015-11-14T17:50:51Z</dcterms:created>
  <dcterms:modified xsi:type="dcterms:W3CDTF">2015-11-15T10:56:10Z</dcterms:modified>
</cp:coreProperties>
</file>