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338" r:id="rId5"/>
    <p:sldId id="256" r:id="rId6"/>
    <p:sldId id="262" r:id="rId7"/>
    <p:sldId id="257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721" autoAdjust="0"/>
  </p:normalViewPr>
  <p:slideViewPr>
    <p:cSldViewPr snapToGrid="0" showGuides="1">
      <p:cViewPr varScale="1">
        <p:scale>
          <a:sx n="83" d="100"/>
          <a:sy n="83" d="100"/>
        </p:scale>
        <p:origin x="-120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15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7117E-D58A-422A-A81B-362E9F2EA265}" type="datetimeFigureOut">
              <a:rPr lang="ru-RU" smtClean="0"/>
              <a:t>23.12.2025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38575-B761-4121-A7E4-457BB62656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96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52672-2D72-42C2-B0B5-4CADDCB794C9}" type="datetimeFigureOut">
              <a:rPr lang="ru-RU" noProof="0" smtClean="0"/>
              <a:t>23.12.2025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BA502-DDEA-4552-B72A-9C62FF6620C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5213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стольная иг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332703" y="357393"/>
            <a:ext cx="2099258" cy="914400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1</a:t>
            </a:r>
            <a:endParaRPr lang="ru-RU" noProof="0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332703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 smtClean="0"/>
              <a:t>пункт</a:t>
            </a:r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332703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0" name="Текст 7"/>
          <p:cNvSpPr>
            <a:spLocks noGrp="1"/>
          </p:cNvSpPr>
          <p:nvPr>
            <p:ph type="body" sz="quarter" idx="28" hasCustomPrompt="1"/>
          </p:nvPr>
        </p:nvSpPr>
        <p:spPr>
          <a:xfrm>
            <a:off x="332703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5" name="Текст 7"/>
          <p:cNvSpPr>
            <a:spLocks noGrp="1"/>
          </p:cNvSpPr>
          <p:nvPr>
            <p:ph type="body" sz="quarter" idx="33" hasCustomPrompt="1"/>
          </p:nvPr>
        </p:nvSpPr>
        <p:spPr>
          <a:xfrm>
            <a:off x="332703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0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332703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6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2689537" y="357393"/>
            <a:ext cx="2099258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2</a:t>
            </a:r>
            <a:endParaRPr lang="ru-RU" noProof="0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2689537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24" hasCustomPrompt="1"/>
          </p:nvPr>
        </p:nvSpPr>
        <p:spPr>
          <a:xfrm>
            <a:off x="2689537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1" name="Текст 7"/>
          <p:cNvSpPr>
            <a:spLocks noGrp="1"/>
          </p:cNvSpPr>
          <p:nvPr>
            <p:ph type="body" sz="quarter" idx="29" hasCustomPrompt="1"/>
          </p:nvPr>
        </p:nvSpPr>
        <p:spPr>
          <a:xfrm>
            <a:off x="2689537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34" hasCustomPrompt="1"/>
          </p:nvPr>
        </p:nvSpPr>
        <p:spPr>
          <a:xfrm>
            <a:off x="2689537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1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2689537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46371" y="357393"/>
            <a:ext cx="2099258" cy="914400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 </a:t>
            </a:r>
            <a:r>
              <a:rPr lang="ru-RU" noProof="0" dirty="0" smtClean="0"/>
              <a:t>3</a:t>
            </a:r>
            <a:endParaRPr lang="ru-RU" noProof="0" dirty="0"/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5046371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7" name="Текст 7"/>
          <p:cNvSpPr>
            <a:spLocks noGrp="1"/>
          </p:cNvSpPr>
          <p:nvPr>
            <p:ph type="body" sz="quarter" idx="25" hasCustomPrompt="1"/>
          </p:nvPr>
        </p:nvSpPr>
        <p:spPr>
          <a:xfrm>
            <a:off x="5046371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2" name="Текст 7"/>
          <p:cNvSpPr>
            <a:spLocks noGrp="1"/>
          </p:cNvSpPr>
          <p:nvPr>
            <p:ph type="body" sz="quarter" idx="30" hasCustomPrompt="1"/>
          </p:nvPr>
        </p:nvSpPr>
        <p:spPr>
          <a:xfrm>
            <a:off x="5046371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35" hasCustomPrompt="1"/>
          </p:nvPr>
        </p:nvSpPr>
        <p:spPr>
          <a:xfrm>
            <a:off x="5046371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2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5046371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403205" y="357393"/>
            <a:ext cx="2099258" cy="914400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4</a:t>
            </a:r>
            <a:endParaRPr lang="ru-RU" noProof="0" dirty="0"/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7403205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26" hasCustomPrompt="1"/>
          </p:nvPr>
        </p:nvSpPr>
        <p:spPr>
          <a:xfrm>
            <a:off x="7403205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3" name="Текст 7"/>
          <p:cNvSpPr>
            <a:spLocks noGrp="1"/>
          </p:cNvSpPr>
          <p:nvPr>
            <p:ph type="body" sz="quarter" idx="31" hasCustomPrompt="1"/>
          </p:nvPr>
        </p:nvSpPr>
        <p:spPr>
          <a:xfrm>
            <a:off x="7403205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36" hasCustomPrompt="1"/>
          </p:nvPr>
        </p:nvSpPr>
        <p:spPr>
          <a:xfrm>
            <a:off x="7403205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3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7403205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9760039" y="357393"/>
            <a:ext cx="2099258" cy="914400"/>
          </a:xfr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5</a:t>
            </a:r>
            <a:endParaRPr lang="ru-RU" noProof="0" dirty="0"/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22" hasCustomPrompt="1"/>
          </p:nvPr>
        </p:nvSpPr>
        <p:spPr>
          <a:xfrm>
            <a:off x="9760039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27" hasCustomPrompt="1"/>
          </p:nvPr>
        </p:nvSpPr>
        <p:spPr>
          <a:xfrm>
            <a:off x="9760039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4" name="Текст 7"/>
          <p:cNvSpPr>
            <a:spLocks noGrp="1"/>
          </p:cNvSpPr>
          <p:nvPr>
            <p:ph type="body" sz="quarter" idx="32" hasCustomPrompt="1"/>
          </p:nvPr>
        </p:nvSpPr>
        <p:spPr>
          <a:xfrm>
            <a:off x="9760039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37" hasCustomPrompt="1"/>
          </p:nvPr>
        </p:nvSpPr>
        <p:spPr>
          <a:xfrm>
            <a:off x="9760039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4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9760039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3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данной игровой панели можно ввести собственные категории и значения в баллах.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вопросы и ответы в предоставленных слайдах.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поле с числовым значением для перехода к соответствующему вопросу,</a:t>
            </a:r>
            <a:r>
              <a:rPr lang="ru-RU" sz="1600" b="0" i="0" baseline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 а затем </a:t>
            </a: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нажмите еще раз</a:t>
            </a:r>
            <a:r>
              <a:rPr lang="ru-RU" sz="1600" b="0" i="0" baseline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 для перехода на слайд ответа</a:t>
            </a: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.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Нажмите левый треугольник для возвращения на данный слайд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07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3: ответ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1001068" y="5894272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3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2166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4: разделител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</a:t>
            </a:r>
            <a:r>
              <a:rPr lang="en-US" noProof="0" dirty="0" smtClean="0"/>
              <a:t>4</a:t>
            </a:r>
            <a:r>
              <a:rPr lang="ru-RU" noProof="0" dirty="0" smtClean="0"/>
              <a:t>: разделительный слайд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306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4: вопрос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15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Вопрос</a:t>
            </a:r>
            <a:endParaRPr lang="ru-RU" sz="115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вопрос здесь.</a:t>
            </a:r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1001068" y="5902293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4</a:t>
            </a:r>
            <a:endParaRPr lang="ru-RU" noProof="0" dirty="0"/>
          </a:p>
        </p:txBody>
      </p:sp>
      <p:sp>
        <p:nvSpPr>
          <p:cNvPr id="12" name="Назад к игре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1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4: ответ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001068" y="5905185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4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6086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5: разделител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</a:t>
            </a:r>
            <a:r>
              <a:rPr lang="en-US" noProof="0" dirty="0" smtClean="0"/>
              <a:t>5</a:t>
            </a:r>
            <a:r>
              <a:rPr lang="ru-RU" noProof="0" dirty="0" smtClean="0"/>
              <a:t>: разделительный слайд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196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5: вопросы">
    <p:bg>
      <p:bgPr>
        <a:solidFill>
          <a:schemeClr val="bg2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15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Вопрос</a:t>
            </a:r>
            <a:endParaRPr lang="ru-RU" sz="115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вопрос здесь.</a:t>
            </a:r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1001068" y="5894272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5</a:t>
            </a:r>
            <a:endParaRPr lang="ru-RU" noProof="0" dirty="0"/>
          </a:p>
        </p:txBody>
      </p:sp>
      <p:sp>
        <p:nvSpPr>
          <p:cNvPr id="12" name="Назад к игре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0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5: ответ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 smtClean="0"/>
              <a:t>пункт</a:t>
            </a:r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1001068" y="5892364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dirty="0" smtClean="0"/>
              <a:t>Категория</a:t>
            </a:r>
            <a:r>
              <a:rPr lang="ru-RU" noProof="0" dirty="0" smtClean="0"/>
              <a:t> 5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335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1: разделител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</a:t>
            </a:r>
            <a:r>
              <a:rPr lang="en-US" noProof="0" dirty="0" smtClean="0"/>
              <a:t>1</a:t>
            </a:r>
            <a:r>
              <a:rPr lang="ru-RU" noProof="0" dirty="0" smtClean="0"/>
              <a:t>: разделительный слайд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571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1: вопрос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15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Вопрос</a:t>
            </a:r>
            <a:endParaRPr lang="ru-RU" sz="115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вопрос здесь.</a:t>
            </a:r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левый треугольник,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001068" y="5913206"/>
            <a:ext cx="7969542" cy="781394"/>
          </a:xfrm>
        </p:spPr>
        <p:txBody>
          <a:bodyPr/>
          <a:lstStyle>
            <a:lvl1pPr>
              <a:defRPr lang="en-US" sz="2400" b="0" i="0" baseline="0" smtClean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noProof="0" dirty="0" smtClean="0"/>
              <a:t>Категория 1</a:t>
            </a:r>
            <a:endParaRPr lang="ru-RU" noProof="0" dirty="0"/>
          </a:p>
        </p:txBody>
      </p:sp>
      <p:sp>
        <p:nvSpPr>
          <p:cNvPr id="14" name="Назад к игре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2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1: ответ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 smtClean="0"/>
              <a:t>пункт</a:t>
            </a:r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001068" y="5908406"/>
            <a:ext cx="7969542" cy="781394"/>
          </a:xfrm>
        </p:spPr>
        <p:txBody>
          <a:bodyPr/>
          <a:lstStyle>
            <a:lvl1pPr>
              <a:defRPr lang="ru-RU" sz="2400" b="0" i="0" baseline="0" noProof="0" smtClean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1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1960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2: разделител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2: разделительный слайд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1711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2: вопрос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15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Вопрос</a:t>
            </a:r>
            <a:endParaRPr lang="ru-RU" sz="115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вопрос здесь.</a:t>
            </a:r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001068" y="5886251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2</a:t>
            </a:r>
            <a:endParaRPr lang="ru-RU" noProof="0" dirty="0"/>
          </a:p>
        </p:txBody>
      </p:sp>
      <p:sp>
        <p:nvSpPr>
          <p:cNvPr id="12" name="Назад к игре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9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2: ответ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001068" y="5884343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2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0375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3: разделител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</a:t>
            </a:r>
            <a:r>
              <a:rPr lang="en-US" noProof="0" dirty="0" smtClean="0"/>
              <a:t>3</a:t>
            </a:r>
            <a:r>
              <a:rPr lang="ru-RU" noProof="0" dirty="0" smtClean="0"/>
              <a:t>: разделительный слайд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1598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3: вопрос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15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Вопрос</a:t>
            </a:r>
            <a:endParaRPr lang="ru-RU" sz="115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вопрос здесь.</a:t>
            </a:r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1001068" y="5893318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3</a:t>
            </a:r>
            <a:endParaRPr lang="ru-RU" noProof="0" dirty="0"/>
          </a:p>
        </p:txBody>
      </p:sp>
      <p:sp>
        <p:nvSpPr>
          <p:cNvPr id="12" name="Назад к игре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068" y="4959479"/>
            <a:ext cx="7969542" cy="781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1068" y="884720"/>
            <a:ext cx="10220212" cy="407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A184-F35B-4AFC-AC27-402630BF31EA}" type="datetimeFigureOut">
              <a:rPr lang="ru-RU" noProof="0" smtClean="0"/>
              <a:t>23.12.2025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D9D6C-B21A-4AFF-BD71-9CA00C1F42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75971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66" r:id="rId3"/>
    <p:sldLayoutId id="2147483668" r:id="rId4"/>
    <p:sldLayoutId id="2147483662" r:id="rId5"/>
    <p:sldLayoutId id="2147483669" r:id="rId6"/>
    <p:sldLayoutId id="2147483670" r:id="rId7"/>
    <p:sldLayoutId id="2147483663" r:id="rId8"/>
    <p:sldLayoutId id="2147483671" r:id="rId9"/>
    <p:sldLayoutId id="2147483672" r:id="rId10"/>
    <p:sldLayoutId id="2147483664" r:id="rId11"/>
    <p:sldLayoutId id="2147483673" r:id="rId12"/>
    <p:sldLayoutId id="2147483674" r:id="rId13"/>
    <p:sldLayoutId id="2147483665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4.xml"/><Relationship Id="rId18" Type="http://schemas.openxmlformats.org/officeDocument/2006/relationships/slide" Target="slide33.xml"/><Relationship Id="rId3" Type="http://schemas.openxmlformats.org/officeDocument/2006/relationships/slide" Target="slide6.xml"/><Relationship Id="rId21" Type="http://schemas.openxmlformats.org/officeDocument/2006/relationships/slide" Target="slide40.xml"/><Relationship Id="rId7" Type="http://schemas.openxmlformats.org/officeDocument/2006/relationships/slide" Target="slide13.xml"/><Relationship Id="rId12" Type="http://schemas.openxmlformats.org/officeDocument/2006/relationships/slide" Target="slide22.xml"/><Relationship Id="rId17" Type="http://schemas.openxmlformats.org/officeDocument/2006/relationships/slide" Target="slide31.xml"/><Relationship Id="rId25" Type="http://schemas.openxmlformats.org/officeDocument/2006/relationships/slide" Target="slide1.xml"/><Relationship Id="rId2" Type="http://schemas.openxmlformats.org/officeDocument/2006/relationships/slide" Target="slide4.xml"/><Relationship Id="rId16" Type="http://schemas.openxmlformats.org/officeDocument/2006/relationships/slide" Target="slide29.xml"/><Relationship Id="rId20" Type="http://schemas.openxmlformats.org/officeDocument/2006/relationships/slide" Target="slide3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11" Type="http://schemas.openxmlformats.org/officeDocument/2006/relationships/slide" Target="slide23.xml"/><Relationship Id="rId24" Type="http://schemas.openxmlformats.org/officeDocument/2006/relationships/slide" Target="slide46.xml"/><Relationship Id="rId5" Type="http://schemas.openxmlformats.org/officeDocument/2006/relationships/slide" Target="slide10.xml"/><Relationship Id="rId15" Type="http://schemas.openxmlformats.org/officeDocument/2006/relationships/slide" Target="slide28.xml"/><Relationship Id="rId23" Type="http://schemas.openxmlformats.org/officeDocument/2006/relationships/slide" Target="slide44.xml"/><Relationship Id="rId10" Type="http://schemas.openxmlformats.org/officeDocument/2006/relationships/slide" Target="slide19.xml"/><Relationship Id="rId19" Type="http://schemas.openxmlformats.org/officeDocument/2006/relationships/slide" Target="slide35.xml"/><Relationship Id="rId4" Type="http://schemas.openxmlformats.org/officeDocument/2006/relationships/slide" Target="slide8.xml"/><Relationship Id="rId9" Type="http://schemas.openxmlformats.org/officeDocument/2006/relationships/slide" Target="slide17.xml"/><Relationship Id="rId14" Type="http://schemas.openxmlformats.org/officeDocument/2006/relationships/slide" Target="slide26.xml"/><Relationship Id="rId22" Type="http://schemas.openxmlformats.org/officeDocument/2006/relationships/slide" Target="slide4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136" y="3522944"/>
            <a:ext cx="10712676" cy="11633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Викторина «Традиции Дня Победы»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Когда Германия подписала Акт о безоговорочной капитуляции в первый раз?</a:t>
            </a:r>
          </a:p>
          <a:p>
            <a:r>
              <a:rPr lang="ru-RU" dirty="0"/>
              <a:t> 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1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2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/>
              <a:t>7 мая в 02:41  1945 года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1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134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b="1" dirty="0" smtClean="0"/>
              <a:t>Категория </a:t>
            </a:r>
            <a:r>
              <a:rPr lang="ru-RU" b="1" dirty="0"/>
              <a:t>«Традиции»</a:t>
            </a:r>
            <a:r>
              <a:rPr lang="ru-RU" dirty="0"/>
              <a:t/>
            </a:r>
            <a:br>
              <a:rPr lang="ru-RU" dirty="0"/>
            </a:br>
            <a:endParaRPr lang="ru-RU" sz="5400" b="0" i="0" baseline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296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С какой традицией Дня Победы связан метроном?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2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599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/>
              <a:t>С минутой молчания.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2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0337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Когда был зажжен Вечный огонь на могиле Неизвестного солдата, которая располагается на территории Александровского сада в Москве?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Категория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87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/>
              <a:t>В 1967 году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2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2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В каком году впервые зажгли «Вечный огонь» ?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2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265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/>
              <a:t>В Советском Союзе самый первый Вечный огонь зажгли осенью 1957 года 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2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3114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Продолжите стихотворение Петра Давыдова:</a:t>
            </a:r>
          </a:p>
          <a:p>
            <a:r>
              <a:rPr lang="ru-RU" dirty="0"/>
              <a:t>Оливковая веточка</a:t>
            </a:r>
            <a:br>
              <a:rPr lang="ru-RU" dirty="0"/>
            </a:br>
            <a:r>
              <a:rPr lang="ru-RU" dirty="0"/>
              <a:t> Укажет мирный путь…</a:t>
            </a:r>
            <a:br>
              <a:rPr lang="ru-RU" dirty="0"/>
            </a:br>
            <a:r>
              <a:rPr lang="ru-RU" dirty="0"/>
              <a:t>Георгиевская ленточка:</a:t>
            </a:r>
          </a:p>
          <a:p>
            <a:r>
              <a:rPr lang="ru-RU" dirty="0"/>
              <a:t> 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2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013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Текст 6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b="1" dirty="0"/>
              <a:t>«История праздника»</a:t>
            </a:r>
            <a:endParaRPr lang="ru-RU" sz="24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8" name="Текст 12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" action="ppaction://hlinksldjump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" action="ppaction://hlinksldjump"/>
            </a:endParaRPr>
          </a:p>
        </p:txBody>
      </p:sp>
      <p:sp>
        <p:nvSpPr>
          <p:cNvPr id="133" name="Текст 13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3" action="ppaction://hlinksldjump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3" action="ppaction://hlinksldjump"/>
            </a:endParaRPr>
          </a:p>
        </p:txBody>
      </p:sp>
      <p:sp>
        <p:nvSpPr>
          <p:cNvPr id="138" name="Текст 13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4" action="ppaction://hlinksldjump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4" action="ppaction://hlinksldjump"/>
            </a:endParaRPr>
          </a:p>
        </p:txBody>
      </p:sp>
      <p:sp>
        <p:nvSpPr>
          <p:cNvPr id="143" name="Текст 14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5" action="ppaction://hlinksldjump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5" action="ppaction://hlinksldjump"/>
            </a:endParaRPr>
          </a:p>
        </p:txBody>
      </p:sp>
      <p:sp>
        <p:nvSpPr>
          <p:cNvPr id="148" name="Текст 147"/>
          <p:cNvSpPr>
            <a:spLocks noGrp="1"/>
          </p:cNvSpPr>
          <p:nvPr>
            <p:ph type="body" sz="quarter" idx="38"/>
          </p:nvPr>
        </p:nvSpPr>
        <p:spPr>
          <a:xfrm>
            <a:off x="332703" y="6434355"/>
            <a:ext cx="2167216" cy="66251"/>
          </a:xfrm>
        </p:spPr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6" action="ppaction://hlinksldjump"/>
            </a:endParaRPr>
          </a:p>
        </p:txBody>
      </p:sp>
      <p:sp>
        <p:nvSpPr>
          <p:cNvPr id="64" name="Текст 6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endParaRPr lang="ru-RU" b="1" dirty="0" smtClean="0"/>
          </a:p>
          <a:p>
            <a:pPr>
              <a:spcBef>
                <a:spcPts val="1000"/>
              </a:spcBef>
            </a:pPr>
            <a:r>
              <a:rPr lang="ru-RU" b="1" dirty="0" smtClean="0"/>
              <a:t>Категория </a:t>
            </a:r>
            <a:r>
              <a:rPr lang="ru-RU" b="1" dirty="0"/>
              <a:t>«Традиции»</a:t>
            </a:r>
            <a:endParaRPr lang="ru-RU" dirty="0"/>
          </a:p>
          <a:p>
            <a:pPr marL="0" indent="0" algn="ctr" defTabSz="914400">
              <a:spcBef>
                <a:spcPts val="1000"/>
              </a:spcBef>
              <a:buNone/>
            </a:pPr>
            <a:endParaRPr lang="ru-RU" sz="24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9" name="Текст 12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7" action="ppaction://hlinksldjump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7" action="ppaction://hlinksldjump"/>
            </a:endParaRPr>
          </a:p>
        </p:txBody>
      </p:sp>
      <p:sp>
        <p:nvSpPr>
          <p:cNvPr id="134" name="Текст 13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8" action="ppaction://hlinksldjump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8" action="ppaction://hlinksldjump"/>
            </a:endParaRPr>
          </a:p>
        </p:txBody>
      </p:sp>
      <p:sp>
        <p:nvSpPr>
          <p:cNvPr id="139" name="Текст 13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9" action="ppaction://hlinksldjump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9" action="ppaction://hlinksldjump"/>
            </a:endParaRPr>
          </a:p>
        </p:txBody>
      </p:sp>
      <p:sp>
        <p:nvSpPr>
          <p:cNvPr id="144" name="Текст 143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0" action="ppaction://hlinksldjump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0" action="ppaction://hlinksldjump"/>
            </a:endParaRPr>
          </a:p>
        </p:txBody>
      </p:sp>
      <p:sp>
        <p:nvSpPr>
          <p:cNvPr id="149" name="Текст 148"/>
          <p:cNvSpPr>
            <a:spLocks noGrp="1"/>
          </p:cNvSpPr>
          <p:nvPr>
            <p:ph type="body" sz="quarter" idx="39"/>
          </p:nvPr>
        </p:nvSpPr>
        <p:spPr>
          <a:xfrm>
            <a:off x="2689537" y="6454887"/>
            <a:ext cx="2099258" cy="45719"/>
          </a:xfrm>
        </p:spPr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1" action="ppaction://hlinksldjump"/>
            </a:endParaRPr>
          </a:p>
        </p:txBody>
      </p:sp>
      <p:sp>
        <p:nvSpPr>
          <p:cNvPr id="65" name="Текст 6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endParaRPr lang="ru-RU" b="1" dirty="0" smtClean="0"/>
          </a:p>
          <a:p>
            <a:pPr>
              <a:spcBef>
                <a:spcPts val="1000"/>
              </a:spcBef>
            </a:pPr>
            <a:r>
              <a:rPr lang="ru-RU" b="1" smtClean="0"/>
              <a:t>«</a:t>
            </a:r>
            <a:r>
              <a:rPr lang="ru-RU" b="1" dirty="0" smtClean="0"/>
              <a:t>Парад Победы</a:t>
            </a:r>
            <a:r>
              <a:rPr lang="ru-RU" b="1" dirty="0"/>
              <a:t>»</a:t>
            </a:r>
            <a:endParaRPr lang="ru-RU" dirty="0"/>
          </a:p>
          <a:p>
            <a:pPr marL="0" indent="0" algn="ctr" defTabSz="914400">
              <a:spcBef>
                <a:spcPts val="1000"/>
              </a:spcBef>
              <a:buNone/>
            </a:pPr>
            <a:endParaRPr lang="ru-RU" sz="24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0" name="Текст 12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2" action="ppaction://hlinksldjump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2" action="ppaction://hlinksldjump"/>
            </a:endParaRPr>
          </a:p>
        </p:txBody>
      </p:sp>
      <p:sp>
        <p:nvSpPr>
          <p:cNvPr id="135" name="Текст 13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3" action="ppaction://hlinksldjump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3" action="ppaction://hlinksldjump"/>
            </a:endParaRPr>
          </a:p>
        </p:txBody>
      </p:sp>
      <p:sp>
        <p:nvSpPr>
          <p:cNvPr id="140" name="Текст 13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4" action="ppaction://hlinksldjump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4" action="ppaction://hlinksldjump"/>
            </a:endParaRPr>
          </a:p>
        </p:txBody>
      </p:sp>
      <p:sp>
        <p:nvSpPr>
          <p:cNvPr id="145" name="Текст 14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5" action="ppaction://hlinksldjump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5" action="ppaction://hlinksldjump"/>
            </a:endParaRPr>
          </a:p>
        </p:txBody>
      </p:sp>
      <p:sp>
        <p:nvSpPr>
          <p:cNvPr id="150" name="Текст 149"/>
          <p:cNvSpPr>
            <a:spLocks noGrp="1"/>
          </p:cNvSpPr>
          <p:nvPr>
            <p:ph type="body" sz="quarter" idx="40"/>
          </p:nvPr>
        </p:nvSpPr>
        <p:spPr>
          <a:xfrm>
            <a:off x="5046371" y="6454887"/>
            <a:ext cx="2008770" cy="45720"/>
          </a:xfrm>
        </p:spPr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6" action="ppaction://hlinksldjump"/>
            </a:endParaRPr>
          </a:p>
        </p:txBody>
      </p:sp>
      <p:sp>
        <p:nvSpPr>
          <p:cNvPr id="66" name="Текст 6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b="1" dirty="0" smtClean="0"/>
              <a:t>«Бессмертный </a:t>
            </a:r>
            <a:r>
              <a:rPr lang="ru-RU" b="1" dirty="0"/>
              <a:t>полк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131" name="Текст 13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7" action="ppaction://hlinksldjump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7" action="ppaction://hlinksldjump"/>
            </a:endParaRPr>
          </a:p>
        </p:txBody>
      </p:sp>
      <p:sp>
        <p:nvSpPr>
          <p:cNvPr id="136" name="Текст 13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8" action="ppaction://hlinksldjump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8" action="ppaction://hlinksldjump"/>
            </a:endParaRPr>
          </a:p>
        </p:txBody>
      </p:sp>
      <p:sp>
        <p:nvSpPr>
          <p:cNvPr id="141" name="Текст 14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9" action="ppaction://hlinksldjump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9" action="ppaction://hlinksldjump"/>
            </a:endParaRPr>
          </a:p>
        </p:txBody>
      </p:sp>
      <p:sp>
        <p:nvSpPr>
          <p:cNvPr id="146" name="Текст 14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0" action="ppaction://hlinksldjump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0" action="ppaction://hlinksldjump"/>
            </a:endParaRPr>
          </a:p>
        </p:txBody>
      </p:sp>
      <p:sp>
        <p:nvSpPr>
          <p:cNvPr id="151" name="Текст 150"/>
          <p:cNvSpPr>
            <a:spLocks noGrp="1"/>
          </p:cNvSpPr>
          <p:nvPr>
            <p:ph type="body" sz="quarter" idx="41"/>
          </p:nvPr>
        </p:nvSpPr>
        <p:spPr>
          <a:xfrm>
            <a:off x="7403205" y="6434355"/>
            <a:ext cx="2099258" cy="66252"/>
          </a:xfrm>
        </p:spPr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1" action="ppaction://hlinksldjump"/>
            </a:endParaRPr>
          </a:p>
        </p:txBody>
      </p:sp>
      <p:sp>
        <p:nvSpPr>
          <p:cNvPr id="67" name="Текст 6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Категория 5</a:t>
            </a:r>
            <a:endParaRPr lang="ru-RU" sz="24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2" name="Текст 13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1" action="ppaction://hlinksldjump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1" action="ppaction://hlinksldjump"/>
            </a:endParaRPr>
          </a:p>
        </p:txBody>
      </p:sp>
      <p:sp>
        <p:nvSpPr>
          <p:cNvPr id="137" name="Текст 13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2" action="ppaction://hlinksldjump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2" action="ppaction://hlinksldjump"/>
            </a:endParaRPr>
          </a:p>
        </p:txBody>
      </p:sp>
      <p:sp>
        <p:nvSpPr>
          <p:cNvPr id="142" name="Текст 14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3" action="ppaction://hlinksldjump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3" action="ppaction://hlinksldjump"/>
            </a:endParaRPr>
          </a:p>
        </p:txBody>
      </p:sp>
      <p:sp>
        <p:nvSpPr>
          <p:cNvPr id="147" name="Текст 14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4" action="ppaction://hlinksldjump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4" action="ppaction://hlinksldjump"/>
            </a:endParaRPr>
          </a:p>
        </p:txBody>
      </p:sp>
      <p:sp>
        <p:nvSpPr>
          <p:cNvPr id="152" name="Текст 151"/>
          <p:cNvSpPr>
            <a:spLocks noGrp="1"/>
          </p:cNvSpPr>
          <p:nvPr>
            <p:ph type="body" sz="quarter" idx="42"/>
          </p:nvPr>
        </p:nvSpPr>
        <p:spPr>
          <a:xfrm>
            <a:off x="9760039" y="6434355"/>
            <a:ext cx="2034882" cy="66252"/>
          </a:xfrm>
        </p:spPr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418246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/>
              <a:t>«Я помню! Я горжусь!»    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2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128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b="1" dirty="0"/>
              <a:t>Категория «Парад Победы»</a:t>
            </a:r>
            <a:r>
              <a:rPr lang="ru-RU" dirty="0"/>
              <a:t/>
            </a:r>
            <a:br>
              <a:rPr lang="ru-RU" dirty="0"/>
            </a:br>
            <a:endParaRPr lang="ru-RU" sz="5400" b="0" i="0" baseline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48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/>
              <a:t>Когда состоялся самый первый праздничный салют в честь Дня Победы? Назовите день, месяц и год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3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482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/>
              <a:t>Вечером 9 мая  в 1945 году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3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369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Кто командовал Парадом Победы в 1945  году?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3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211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/>
              <a:t>Командовал парадом маршал Советского Союза Константин Рокоссовский 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3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239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Когда Парад стал ежегодным?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3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784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933958" y="1873957"/>
            <a:ext cx="8885530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dirty="0"/>
              <a:t>Ежегодным парад Победы стал с 1995 года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3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60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Когда провели  самый первый парад в честь Победы в Москве? 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3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240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Назовите день, месяц и год</a:t>
            </a:r>
          </a:p>
          <a:p>
            <a:r>
              <a:rPr lang="ru-RU" dirty="0"/>
              <a:t>  24 июня 1945 года. 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3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65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sz="5400" b="0" i="0" baseline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Вопросы категории </a:t>
            </a:r>
            <a:br>
              <a:rPr lang="ru-RU" sz="5400" b="0" i="0" baseline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</a:br>
            <a:r>
              <a:rPr lang="ru-RU" dirty="0" smtClean="0"/>
              <a:t>«</a:t>
            </a:r>
            <a:r>
              <a:rPr lang="ru-RU" dirty="0"/>
              <a:t>История праздника»</a:t>
            </a:r>
            <a:endParaRPr lang="ru-RU" sz="5400" b="0" i="0" baseline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030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b="1" dirty="0"/>
              <a:t>Категория «Бессмертный полк»</a:t>
            </a:r>
            <a:r>
              <a:rPr lang="ru-RU" dirty="0"/>
              <a:t/>
            </a:r>
            <a:br>
              <a:rPr lang="ru-RU" dirty="0"/>
            </a:br>
            <a:endParaRPr lang="ru-RU" sz="5400" b="0" i="0" baseline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98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Когда началась история акции “Бессмертный полк”?</a:t>
            </a:r>
          </a:p>
          <a:p>
            <a:r>
              <a:rPr lang="ru-RU" dirty="0"/>
              <a:t> 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4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691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/>
              <a:t>В 2007 году в Тюмени.  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4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4065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Когда «Бессмертный полк» превратился в общенациональную традицию?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4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7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/>
              <a:t>“Бессмертный полк” прошел на Поклонной горе в столице в 2013 году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4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369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В период пандемии в каком формате проходила акция «Бессмертный полк« ?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4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623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/>
              <a:t>В сети интернет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4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6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У «Бессмертного полка» появилась «дочка». Как называется эта акция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4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24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«Стена памяти»</a:t>
            </a:r>
          </a:p>
          <a:p>
            <a:pPr>
              <a:spcBef>
                <a:spcPts val="1000"/>
              </a:spcBef>
            </a:pPr>
            <a:endParaRPr lang="ru-RU" dirty="0"/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4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46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b="1" dirty="0"/>
              <a:t>Категория «Фотодокумент»</a:t>
            </a:r>
            <a:r>
              <a:rPr lang="ru-RU" dirty="0"/>
              <a:t/>
            </a:r>
            <a:br>
              <a:rPr lang="ru-RU" dirty="0"/>
            </a:br>
            <a:endParaRPr lang="ru-RU" sz="5400" b="0" i="0" baseline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102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Когда День Победы отмечали в первый раз?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b="1" dirty="0"/>
              <a:t>«История праздника»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5163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16" y="230086"/>
            <a:ext cx="6096528" cy="428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769915" y="3212983"/>
            <a:ext cx="3957293" cy="216436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dirty="0"/>
              <a:t>Какое событие запечатлено на фото?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5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07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Парад Победы 1945 года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5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89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837028" y="2994870"/>
            <a:ext cx="3890180" cy="223986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dirty="0"/>
              <a:t>Девиз этой акции:  «Я помню! Я горжусь</a:t>
            </a:r>
            <a:r>
              <a:rPr lang="ru-RU" dirty="0" smtClean="0"/>
              <a:t>!» Назови ее.</a:t>
            </a:r>
            <a:endParaRPr lang="ru-RU" dirty="0"/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5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47" y="146578"/>
            <a:ext cx="6096528" cy="398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2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/>
              <a:t>Георгиевская ленточка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5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46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833129" y="3493033"/>
            <a:ext cx="4928237" cy="1951422"/>
          </a:xfrm>
        </p:spPr>
        <p:txBody>
          <a:bodyPr/>
          <a:lstStyle/>
          <a:p>
            <a:r>
              <a:rPr lang="ru-RU" dirty="0"/>
              <a:t>В городе Мурманске торжественное шествие на День Победы по улицам города двигается к этому памятнику. Как он называется?</a:t>
            </a:r>
          </a:p>
          <a:p>
            <a:r>
              <a:rPr lang="ru-RU" dirty="0"/>
              <a:t> 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5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4" y="209306"/>
            <a:ext cx="4493141" cy="499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/>
              <a:t>Памятник Защитникам Заполярья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5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607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36" y="234891"/>
            <a:ext cx="6120914" cy="4054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7315200" y="2709644"/>
            <a:ext cx="3412008" cy="2525085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dirty="0"/>
              <a:t>Какая традиция празднования Дня Победы </a:t>
            </a:r>
            <a:r>
              <a:rPr lang="ru-RU" dirty="0" err="1"/>
              <a:t>запечетлена</a:t>
            </a:r>
            <a:r>
              <a:rPr lang="ru-RU" dirty="0"/>
              <a:t> на фото?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5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152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/>
              <a:t>Акция «Бессмертный полк»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5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4021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/>
              <a:t>Самый первый День Победы в мае 1945 года отметили митингами, концертами, масштабными народными гуляниями 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1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917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Сколько раз День Победы был юбилейным?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1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83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/>
              <a:t>15 раз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1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675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Когда День Победы стал праздничным выходным днем?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1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092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dirty="0"/>
              <a:t>В 1965 году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1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06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l1">
  <a:themeElements>
    <a:clrScheme name="Настольная игра Colorful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65656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a:spPr>
      <a:bodyPr rtlCol="0" anchor="ctr"/>
      <a:lstStyle>
        <a:defPPr algn="ctr">
          <a:lnSpc>
            <a:spcPct val="90000"/>
          </a:lnSpc>
          <a:defRPr sz="2400" dirty="0" smtClean="0">
            <a:solidFill>
              <a:schemeClr val="bg2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igra-viktorina_shablon" id="{3961D967-E07E-49AB-9900-2DFB37A9E6E0}" vid="{073DAC6F-FAB5-496F-AF5E-EE43AEA355E8}"/>
    </a:ext>
  </a:extLst>
</a:theme>
</file>

<file path=ppt/theme/theme2.xml><?xml version="1.0" encoding="utf-8"?>
<a:theme xmlns:a="http://schemas.openxmlformats.org/drawingml/2006/main" name="Office Theme">
  <a:themeElements>
    <a:clrScheme name="Настольная игра Colorful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65656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Настольная игра Colorful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65656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9d035d7d-02e5-4a00-8b62-9a556aabc7b5">english</DirectSourceMarket>
    <AssetId xmlns="9d035d7d-02e5-4a00-8b62-9a556aabc7b5">TP104001205</AssetId>
    <TPFriendlyName xmlns="9d035d7d-02e5-4a00-8b62-9a556aabc7b5" xsi:nil="true"/>
    <SourceTitle xmlns="9d035d7d-02e5-4a00-8b62-9a556aabc7b5" xsi:nil="true"/>
    <TPApplication xmlns="9d035d7d-02e5-4a00-8b62-9a556aabc7b5" xsi:nil="true"/>
    <TPLaunchHelpLink xmlns="9d035d7d-02e5-4a00-8b62-9a556aabc7b5" xsi:nil="true"/>
    <OpenTemplate xmlns="9d035d7d-02e5-4a00-8b62-9a556aabc7b5">true</OpenTemplate>
    <CrawlForDependencies xmlns="9d035d7d-02e5-4a00-8b62-9a556aabc7b5">false</CrawlForDependencies>
    <TrustLevel xmlns="9d035d7d-02e5-4a00-8b62-9a556aabc7b5">1 Microsoft Managed Content</TrustLevel>
    <FeatureTagsTaxHTField0 xmlns="9d035d7d-02e5-4a00-8b62-9a556aabc7b5">
      <Terms xmlns="http://schemas.microsoft.com/office/infopath/2007/PartnerControls"/>
    </FeatureTagsTaxHTField0>
    <PublishStatusLookup xmlns="9d035d7d-02e5-4a00-8b62-9a556aabc7b5">
      <Value>488401</Value>
    </PublishStatusLookup>
    <LocLastLocAttemptVersionLookup xmlns="9d035d7d-02e5-4a00-8b62-9a556aabc7b5" xsi:nil="true"/>
    <CampaignTagsTaxHTField0 xmlns="9d035d7d-02e5-4a00-8b62-9a556aabc7b5">
      <Terms xmlns="http://schemas.microsoft.com/office/infopath/2007/PartnerControls"/>
    </CampaignTagsTaxHTField0>
    <IsSearchable xmlns="9d035d7d-02e5-4a00-8b62-9a556aabc7b5">true</IsSearchable>
    <TPNamespace xmlns="9d035d7d-02e5-4a00-8b62-9a556aabc7b5" xsi:nil="true"/>
    <TemplateTemplateType xmlns="9d035d7d-02e5-4a00-8b62-9a556aabc7b5">PowerPoint Presentation Template</TemplateTemplateType>
    <Markets xmlns="9d035d7d-02e5-4a00-8b62-9a556aabc7b5"/>
    <OriginalSourceMarket xmlns="9d035d7d-02e5-4a00-8b62-9a556aabc7b5">english</OriginalSourceMarket>
    <TPInstallLocation xmlns="9d035d7d-02e5-4a00-8b62-9a556aabc7b5" xsi:nil="true"/>
    <LocMarketGroupTiers2 xmlns="9d035d7d-02e5-4a00-8b62-9a556aabc7b5" xsi:nil="true"/>
    <TPAppVersion xmlns="9d035d7d-02e5-4a00-8b62-9a556aabc7b5" xsi:nil="true"/>
    <TPCommandLine xmlns="9d035d7d-02e5-4a00-8b62-9a556aabc7b5" xsi:nil="true"/>
    <APAuthor xmlns="9d035d7d-02e5-4a00-8b62-9a556aabc7b5">
      <UserInfo>
        <DisplayName>System Account</DisplayName>
        <AccountId>1073741823</AccountId>
        <AccountType/>
      </UserInfo>
    </APAuthor>
    <EditorialStatus xmlns="9d035d7d-02e5-4a00-8b62-9a556aabc7b5">Complete</EditorialStatus>
    <PublishTargets xmlns="9d035d7d-02e5-4a00-8b62-9a556aabc7b5">OfficeOnlineVNext</PublishTargets>
    <TPLaunchHelpLinkType xmlns="9d035d7d-02e5-4a00-8b62-9a556aabc7b5">Template</TPLaunchHelpLinkType>
    <ScenarioTagsTaxHTField0 xmlns="9d035d7d-02e5-4a00-8b62-9a556aabc7b5">
      <Terms xmlns="http://schemas.microsoft.com/office/infopath/2007/PartnerControls"/>
    </ScenarioTagsTaxHTField0>
    <OriginalRelease xmlns="9d035d7d-02e5-4a00-8b62-9a556aabc7b5">15</OriginalRelease>
    <AssetStart xmlns="9d035d7d-02e5-4a00-8b62-9a556aabc7b5">2013-01-21T09:35:00+00:00</AssetStart>
    <LocalizationTagsTaxHTField0 xmlns="9d035d7d-02e5-4a00-8b62-9a556aabc7b5">
      <Terms xmlns="http://schemas.microsoft.com/office/infopath/2007/PartnerControls"/>
    </LocalizationTagsTaxHTField0>
    <TPClientViewer xmlns="9d035d7d-02e5-4a00-8b62-9a556aabc7b5" xsi:nil="true"/>
    <CSXHash xmlns="9d035d7d-02e5-4a00-8b62-9a556aabc7b5" xsi:nil="true"/>
    <IsDeleted xmlns="9d035d7d-02e5-4a00-8b62-9a556aabc7b5">false</IsDeleted>
    <ShowIn xmlns="9d035d7d-02e5-4a00-8b62-9a556aabc7b5">Show everywhere</ShowIn>
    <UANotes xmlns="9d035d7d-02e5-4a00-8b62-9a556aabc7b5" xsi:nil="true"/>
    <TemplateStatus xmlns="9d035d7d-02e5-4a00-8b62-9a556aabc7b5">Complete</TemplateStatus>
    <Downloads xmlns="9d035d7d-02e5-4a00-8b62-9a556aabc7b5">0</Downloads>
    <InternalTagsTaxHTField0 xmlns="9d035d7d-02e5-4a00-8b62-9a556aabc7b5">
      <Terms xmlns="http://schemas.microsoft.com/office/infopath/2007/PartnerControls"/>
    </InternalTagsTaxHTField0>
    <TPExecutable xmlns="9d035d7d-02e5-4a00-8b62-9a556aabc7b5" xsi:nil="true"/>
    <AssetType xmlns="9d035d7d-02e5-4a00-8b62-9a556aabc7b5">TP</AssetType>
    <Milestone xmlns="9d035d7d-02e5-4a00-8b62-9a556aabc7b5" xsi:nil="true"/>
    <OriginAsset xmlns="9d035d7d-02e5-4a00-8b62-9a556aabc7b5" xsi:nil="true"/>
    <TPComponent xmlns="9d035d7d-02e5-4a00-8b62-9a556aabc7b5" xsi:nil="true"/>
    <ApprovalStatus xmlns="9d035d7d-02e5-4a00-8b62-9a556aabc7b5">InProgress</ApprovalStatus>
    <BlockPublish xmlns="9d035d7d-02e5-4a00-8b62-9a556aabc7b5">false</BlockPublish>
    <EditorialTags xmlns="9d035d7d-02e5-4a00-8b62-9a556aabc7b5" xsi:nil="true"/>
    <MarketSpecific xmlns="9d035d7d-02e5-4a00-8b62-9a556aabc7b5">false</MarketSpecific>
    <LocComments xmlns="9d035d7d-02e5-4a00-8b62-9a556aabc7b5" xsi:nil="true"/>
    <VoteCount xmlns="9d035d7d-02e5-4a00-8b62-9a556aabc7b5" xsi:nil="true"/>
    <HandoffToMSDN xmlns="9d035d7d-02e5-4a00-8b62-9a556aabc7b5" xsi:nil="true"/>
    <IntlLangReview xmlns="9d035d7d-02e5-4a00-8b62-9a556aabc7b5">false</IntlLangReview>
    <NumericId xmlns="9d035d7d-02e5-4a00-8b62-9a556aabc7b5" xsi:nil="true"/>
    <OOCacheId xmlns="9d035d7d-02e5-4a00-8b62-9a556aabc7b5" xsi:nil="true"/>
    <ClipArtFilename xmlns="9d035d7d-02e5-4a00-8b62-9a556aabc7b5" xsi:nil="true"/>
    <LastHandOff xmlns="9d035d7d-02e5-4a00-8b62-9a556aabc7b5" xsi:nil="true"/>
    <Providers xmlns="9d035d7d-02e5-4a00-8b62-9a556aabc7b5" xsi:nil="true"/>
    <UALocComments xmlns="9d035d7d-02e5-4a00-8b62-9a556aabc7b5" xsi:nil="true"/>
    <DSATActionTaken xmlns="9d035d7d-02e5-4a00-8b62-9a556aabc7b5" xsi:nil="true"/>
    <PolicheckWords xmlns="9d035d7d-02e5-4a00-8b62-9a556aabc7b5" xsi:nil="true"/>
    <TaxCatchAll xmlns="9d035d7d-02e5-4a00-8b62-9a556aabc7b5"/>
    <BugNumber xmlns="9d035d7d-02e5-4a00-8b62-9a556aabc7b5" xsi:nil="true"/>
    <LocRecommendedHandoff xmlns="9d035d7d-02e5-4a00-8b62-9a556aabc7b5" xsi:nil="true"/>
    <ThumbnailAssetId xmlns="9d035d7d-02e5-4a00-8b62-9a556aabc7b5" xsi:nil="true"/>
    <UALocRecommendation xmlns="9d035d7d-02e5-4a00-8b62-9a556aabc7b5">Localize</UALocRecommendation>
    <APEditor xmlns="9d035d7d-02e5-4a00-8b62-9a556aabc7b5">
      <UserInfo>
        <DisplayName/>
        <AccountId xsi:nil="true"/>
        <AccountType/>
      </UserInfo>
    </APEditor>
    <PrimaryImageGen xmlns="9d035d7d-02e5-4a00-8b62-9a556aabc7b5">false</PrimaryImageGen>
    <Manager xmlns="9d035d7d-02e5-4a00-8b62-9a556aabc7b5" xsi:nil="true"/>
    <ParentAssetId xmlns="9d035d7d-02e5-4a00-8b62-9a556aabc7b5" xsi:nil="true"/>
    <SubmitterId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BusinessGroup xmlns="9d035d7d-02e5-4a00-8b62-9a556aabc7b5" xsi:nil="true"/>
    <RecommendationsModifier xmlns="9d035d7d-02e5-4a00-8b62-9a556aabc7b5" xsi:nil="true"/>
    <Component xmlns="91e8d559-4d54-460d-ba58-5d5027f88b4d" xsi:nil="true"/>
    <AcquiredFrom xmlns="9d035d7d-02e5-4a00-8b62-9a556aabc7b5">Internal MS</AcquiredFrom>
    <CSXSubmissionMarket xmlns="9d035d7d-02e5-4a00-8b62-9a556aabc7b5" xsi:nil="true"/>
    <ArtSampleDocs xmlns="9d035d7d-02e5-4a00-8b62-9a556aabc7b5" xsi:nil="true"/>
    <IntlLangReviewDate xmlns="9d035d7d-02e5-4a00-8b62-9a556aabc7b5" xsi:nil="true"/>
    <AverageRating xmlns="9d035d7d-02e5-4a00-8b62-9a556aabc7b5" xsi:nil="true"/>
    <FriendlyTitle xmlns="9d035d7d-02e5-4a00-8b62-9a556aabc7b5" xsi:nil="true"/>
    <LastModifiedDateTime xmlns="9d035d7d-02e5-4a00-8b62-9a556aabc7b5" xsi:nil="true"/>
    <LegacyData xmlns="9d035d7d-02e5-4a00-8b62-9a556aabc7b5" xsi:nil="true"/>
    <LocManualTestRequired xmlns="9d035d7d-02e5-4a00-8b62-9a556aabc7b5">false</LocManualTestRequired>
    <TimesCloned xmlns="9d035d7d-02e5-4a00-8b62-9a556aabc7b5" xsi:nil="true"/>
    <ContentItem xmlns="9d035d7d-02e5-4a00-8b62-9a556aabc7b5" xsi:nil="true"/>
    <UACurrentWords xmlns="9d035d7d-02e5-4a00-8b62-9a556aabc7b5" xsi:nil="true"/>
    <AssetExpire xmlns="9d035d7d-02e5-4a00-8b62-9a556aabc7b5">2029-01-01T00:00:00+00:00</AssetExpire>
    <MachineTranslated xmlns="9d035d7d-02e5-4a00-8b62-9a556aabc7b5">false</MachineTranslated>
    <OutputCachingOn xmlns="9d035d7d-02e5-4a00-8b62-9a556aabc7b5">false</OutputCachingOn>
    <PlannedPubDate xmlns="9d035d7d-02e5-4a00-8b62-9a556aabc7b5" xsi:nil="true"/>
    <Description0 xmlns="91e8d559-4d54-460d-ba58-5d5027f88b4d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E53AB556-06BF-4F6C-964D-E4806431F6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84E6C3-FD31-4292-A16D-85C68137AC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858C1A-7571-4329-8967-6E3570B9F2C5}">
  <ds:schemaRefs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91e8d559-4d54-460d-ba58-5d5027f88b4d"/>
    <ds:schemaRef ds:uri="9d035d7d-02e5-4a00-8b62-9a556aabc7b5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pril1</Template>
  <TotalTime>0</TotalTime>
  <Words>525</Words>
  <Application>Microsoft Office PowerPoint</Application>
  <PresentationFormat>Произвольный</PresentationFormat>
  <Paragraphs>160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pril1</vt:lpstr>
      <vt:lpstr>Викторина «Традиции Дня Победы» </vt:lpstr>
      <vt:lpstr>Презентация PowerPoint</vt:lpstr>
      <vt:lpstr>Вопросы категории  «История праздника»</vt:lpstr>
      <vt:lpstr>«История праздника»</vt:lpstr>
      <vt:lpstr>Категория 1</vt:lpstr>
      <vt:lpstr>Категория 1</vt:lpstr>
      <vt:lpstr>Категория 1</vt:lpstr>
      <vt:lpstr>Категория 1</vt:lpstr>
      <vt:lpstr>Категория 1</vt:lpstr>
      <vt:lpstr>Категория 1</vt:lpstr>
      <vt:lpstr>Категория 1</vt:lpstr>
      <vt:lpstr>Категория «Традиции» </vt:lpstr>
      <vt:lpstr>Категория 2</vt:lpstr>
      <vt:lpstr>Категория 2</vt:lpstr>
      <vt:lpstr>Категория 2</vt:lpstr>
      <vt:lpstr>Категория 2</vt:lpstr>
      <vt:lpstr>Категория 2</vt:lpstr>
      <vt:lpstr>Категория 2</vt:lpstr>
      <vt:lpstr>Категория 2</vt:lpstr>
      <vt:lpstr>Категория 2</vt:lpstr>
      <vt:lpstr>Категория «Парад Победы» </vt:lpstr>
      <vt:lpstr>Категория 3</vt:lpstr>
      <vt:lpstr>Категория 3</vt:lpstr>
      <vt:lpstr>Категория 3</vt:lpstr>
      <vt:lpstr>Категория 3</vt:lpstr>
      <vt:lpstr>Категория 3</vt:lpstr>
      <vt:lpstr>Категория 3</vt:lpstr>
      <vt:lpstr>Категория 3</vt:lpstr>
      <vt:lpstr>Категория 3</vt:lpstr>
      <vt:lpstr>Категория «Бессмертный полк» </vt:lpstr>
      <vt:lpstr>Категория 4</vt:lpstr>
      <vt:lpstr>Категория 4</vt:lpstr>
      <vt:lpstr>Категория 4</vt:lpstr>
      <vt:lpstr>Категория 4</vt:lpstr>
      <vt:lpstr>Категория 4</vt:lpstr>
      <vt:lpstr>Категория 4</vt:lpstr>
      <vt:lpstr>Категория 4</vt:lpstr>
      <vt:lpstr>Категория 4</vt:lpstr>
      <vt:lpstr>Категория «Фотодокумент» </vt:lpstr>
      <vt:lpstr>Категория 5</vt:lpstr>
      <vt:lpstr>Категория 5</vt:lpstr>
      <vt:lpstr>Категория 5</vt:lpstr>
      <vt:lpstr>Категория 5</vt:lpstr>
      <vt:lpstr>Категория 5</vt:lpstr>
      <vt:lpstr>Категория 5</vt:lpstr>
      <vt:lpstr>Категория 5</vt:lpstr>
      <vt:lpstr>Категория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2025-12-23T09:09:58Z</dcterms:created>
  <dcterms:modified xsi:type="dcterms:W3CDTF">2025-12-23T09:11:09Z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CategoryTags">
    <vt:lpwstr/>
  </property>
  <property fmtid="{D5CDD505-2E9C-101B-9397-08002B2CF9AE}" pid="3" name="InternalTags">
    <vt:lpwstr/>
  </property>
  <property fmtid="{D5CDD505-2E9C-101B-9397-08002B2CF9AE}" pid="4" name="CampaignTags">
    <vt:lpwstr/>
  </property>
  <property fmtid="{D5CDD505-2E9C-101B-9397-08002B2CF9AE}" pid="5" name="ContentTypeId">
    <vt:lpwstr>0x010100BB2780C3CC07BD4BAA623FF9571645580400D1570604EA743043A2641365C0E91715</vt:lpwstr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HiddenCategoryTagsTaxHTField0">
    <vt:lpwstr/>
  </property>
  <property fmtid="{D5CDD505-2E9C-101B-9397-08002B2CF9AE}" pid="9" name="CategoryTags">
    <vt:lpwstr/>
  </property>
  <property fmtid="{D5CDD505-2E9C-101B-9397-08002B2CF9AE}" pid="10" name="ScenarioTags">
    <vt:lpwstr/>
  </property>
  <property fmtid="{D5CDD505-2E9C-101B-9397-08002B2CF9AE}" pid="11" name="CategoryTagsTaxHTField0">
    <vt:lpwstr/>
  </property>
</Properties>
</file>