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72" r:id="rId6"/>
    <p:sldId id="263" r:id="rId7"/>
    <p:sldId id="260" r:id="rId8"/>
    <p:sldId id="264" r:id="rId9"/>
    <p:sldId id="265" r:id="rId10"/>
    <p:sldId id="267" r:id="rId11"/>
    <p:sldId id="269" r:id="rId12"/>
    <p:sldId id="270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2269-FDE4-4DFA-BBDC-9956DDDFB46F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EC8E-9DD2-4942-8414-9F01EE1BE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fbd9030e-bb64-539e-8c43-d52fb9372ac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297972-ffc1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571480"/>
            <a:ext cx="750099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45149-buratino-dlya-detey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8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717af9eb7e3400fc630ae2951d13dc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42" y="0"/>
            <a:ext cx="91173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495143-skazochny-geroev-russki-narodny-skazok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670" y="0"/>
            <a:ext cx="922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fbd9030e-bb64-539e-8c43-d52fb9372ac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ac682445db25734fac66d47c4e947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5286412" cy="6301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60366701_68-kartinkin-net-p-fon-russkie-narodnie-skazki-krasivo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a133d517a20b797a5fb3833a79227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585"/>
            <a:ext cx="7000924" cy="6272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6604-dettext_com-kot-v-sapogakh-kartinki-dlia-det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2866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76435019_gas-kvas-com-p-koromislo-risunok-detskii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melya_i_shchuka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862013"/>
            <a:ext cx="11430000" cy="8582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084" y="0"/>
            <a:ext cx="937033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021c96c-3804-4fc3-ace4-9fafdce2b7d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2025-06-25T03:30:19Z</dcterms:created>
  <dcterms:modified xsi:type="dcterms:W3CDTF">2025-06-26T02:40:24Z</dcterms:modified>
</cp:coreProperties>
</file>