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325AADD-ECDD-4510-9B5E-A14493E79D5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4B3BA7-E5A4-4236-9500-B1E779119C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1" y="260648"/>
            <a:ext cx="8812125" cy="63101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lushayeva_Z\Desktop\КСП 10 Я1-3ч-6 неделя- АЛМАЗЫ-для СМК\iалмазы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184" y="698489"/>
            <a:ext cx="2623975" cy="30185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lushayeva_Z\Desktop\КСП 10 Я1-3ч-6 неделя- АЛМАЗЫ-для СМК\iалмазы 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89255">
            <a:off x="484417" y="859963"/>
            <a:ext cx="2844535" cy="284919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lushayeva_Z\Desktop\КСП 10 Я1-3ч-6 неделя- АЛМАЗЫ-для СМК\аалмазы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7275">
            <a:off x="6006209" y="881183"/>
            <a:ext cx="2767778" cy="28383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lushayeva_Z\Desktop\КСП 10 Я1-3ч-6 неделя- АЛМАЗЫ-для СМК\алмазы 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8184" y="3717032"/>
            <a:ext cx="2376264" cy="25943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lushayeva_Z\Desktop\КСП 10 Я1-3ч-6 неделя- АЛМАЗЫ-для СМК\алмазы 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80685">
            <a:off x="706332" y="3817619"/>
            <a:ext cx="2618725" cy="27292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lushayeva_Z\Desktop\КСП 10 Я1-3ч-6 неделя- АЛМАЗЫ-для СМК\алмазы 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7562">
            <a:off x="5936100" y="3840139"/>
            <a:ext cx="2664308" cy="27177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60730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АЛМАЗ</dc:title>
  <dc:creator>Zhanna Alushayeva</dc:creator>
  <cp:lastModifiedBy>Zhanna</cp:lastModifiedBy>
  <cp:revision>4</cp:revision>
  <dcterms:created xsi:type="dcterms:W3CDTF">2016-02-13T11:31:05Z</dcterms:created>
  <dcterms:modified xsi:type="dcterms:W3CDTF">2016-02-16T19:09:31Z</dcterms:modified>
</cp:coreProperties>
</file>