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56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447" autoAdjust="0"/>
  </p:normalViewPr>
  <p:slideViewPr>
    <p:cSldViewPr>
      <p:cViewPr>
        <p:scale>
          <a:sx n="90" d="100"/>
          <a:sy n="90" d="100"/>
        </p:scale>
        <p:origin x="-10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3D92F-AEBB-4A37-9EA4-B757A9097AA5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52B3C-ACAC-4A4B-9161-BB6862B554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урок инф\IMG_0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82536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урок инф\IMG_0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06308" cy="6304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урок инф\IMG_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321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10.ifotki.info/org/153dfecf74ef927220ce47be6a299ff1bc5f6c1133849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2862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\НАТАША в Москве\05.06.2012\IMG_1854.jpg"/>
          <p:cNvPicPr/>
          <p:nvPr/>
        </p:nvPicPr>
        <p:blipFill>
          <a:blip r:embed="rId2" cstate="print"/>
          <a:srcRect r="-26" b="44765"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НАТАША в Москве\05.06.2012\IMG_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48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Mick Nich</dc:creator>
  <cp:lastModifiedBy>Mick Nich</cp:lastModifiedBy>
  <cp:revision>2</cp:revision>
  <dcterms:created xsi:type="dcterms:W3CDTF">2014-03-10T15:09:28Z</dcterms:created>
  <dcterms:modified xsi:type="dcterms:W3CDTF">2014-03-10T15:23:09Z</dcterms:modified>
</cp:coreProperties>
</file>