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7" name="Рисунок 36"/>
          <p:cNvPicPr/>
          <p:nvPr/>
        </p:nvPicPr>
        <p:blipFill>
          <a:blip r:embed="rId2" cstate="print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8" name="Рисунок 37"/>
          <p:cNvPicPr/>
          <p:nvPr/>
        </p:nvPicPr>
        <p:blipFill>
          <a:blip r:embed="rId2" cstate="print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76" name="Рисунок 75"/>
          <p:cNvPicPr/>
          <p:nvPr/>
        </p:nvPicPr>
        <p:blipFill>
          <a:blip r:embed="rId2" cstate="print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7" name="Рисунок 76"/>
          <p:cNvPicPr/>
          <p:nvPr/>
        </p:nvPicPr>
        <p:blipFill>
          <a:blip r:embed="rId2" cstate="print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ru-RU" sz="4400" strike="noStrike">
                <a:solidFill>
                  <a:srgbClr val="000000"/>
                </a:solidFill>
                <a:latin typeface="Calibri"/>
              </a:rPr>
              <a:t>Для правки текста заголовка щёлкните мышьюОбразец заголовка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ru-RU" sz="1200" strike="noStrike">
                <a:solidFill>
                  <a:srgbClr val="8B8B8B"/>
                </a:solidFill>
                <a:latin typeface="Calibri"/>
              </a:rPr>
              <a:t>8.11.14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04C0F299-44F0-4B71-A3C6-D7AAD75F7288}" type="slidenum">
              <a:rPr lang="ru-RU" sz="1200" strike="noStrike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ru-RU" sz="3200">
                <a:latin typeface="Calibri"/>
              </a:rPr>
              <a:t>Для правки структуры щёлкните мышью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ru-RU" sz="2400">
                <a:latin typeface="Calibri"/>
              </a:rPr>
              <a:t>Второй уровень структуры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ru-RU" sz="2000">
                <a:latin typeface="Calibri"/>
              </a:rPr>
              <a:t>Третий уровень структуры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ru-RU" sz="2000">
                <a:latin typeface="Calibri"/>
              </a:rPr>
              <a:t>Четвёртый уровень структуры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ru-RU" sz="2000">
                <a:latin typeface="Calibri"/>
              </a:rPr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ru-RU" sz="2000">
                <a:latin typeface="Calibri"/>
              </a:rPr>
              <a:t>Шестой уровень структуры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ru-RU" sz="2000">
                <a:latin typeface="Calibri"/>
              </a:rPr>
              <a:t>Седьмой уровень структуры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ru-RU" sz="1200" strike="noStrike">
                <a:solidFill>
                  <a:srgbClr val="8B8B8B"/>
                </a:solidFill>
                <a:latin typeface="Calibri"/>
              </a:rPr>
              <a:t>8.11.14</a:t>
            </a:r>
            <a:endParaRPr/>
          </a:p>
        </p:txBody>
      </p:sp>
      <p:sp>
        <p:nvSpPr>
          <p:cNvPr id="40" name="PlaceHolder 2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41" name="PlaceHolder 3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8A074559-F69D-4429-8E19-F7E65AF3A623}" type="slidenum">
              <a:rPr lang="ru-RU" sz="1200" strike="noStrike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‹#›</a:t>
            </a:fld>
            <a:endParaRPr/>
          </a:p>
        </p:txBody>
      </p:sp>
      <p:sp>
        <p:nvSpPr>
          <p:cNvPr id="42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ru-RU">
                <a:latin typeface="Calibri"/>
              </a:rPr>
              <a:t>Для правки текста заголовка щёлкните мышью</a:t>
            </a:r>
            <a:endParaRPr/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ru-RU" sz="3200">
                <a:latin typeface="Calibri"/>
              </a:rPr>
              <a:t>Для правки структуры щёлкните мышью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ru-RU" sz="2400">
                <a:latin typeface="Calibri"/>
              </a:rPr>
              <a:t>Второй уровень структуры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ru-RU" sz="2000">
                <a:latin typeface="Calibri"/>
              </a:rPr>
              <a:t>Третий уровень структуры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ru-RU" sz="2000">
                <a:latin typeface="Calibri"/>
              </a:rPr>
              <a:t>Четвёртый уровень структуры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ru-RU" sz="2000">
                <a:latin typeface="Calibri"/>
              </a:rPr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ru-RU" sz="2000">
                <a:latin typeface="Calibri"/>
              </a:rPr>
              <a:t>Шестой уровень структуры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ru-RU" sz="2000">
                <a:latin typeface="Calibri"/>
              </a:rPr>
              <a:t>Седьмой уровень структуры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endParaRPr/>
          </a:p>
        </p:txBody>
      </p:sp>
      <p:sp>
        <p:nvSpPr>
          <p:cNvPr id="79" name="TextShape 2"/>
          <p:cNvSpPr txBox="1"/>
          <p:nvPr/>
        </p:nvSpPr>
        <p:spPr>
          <a:xfrm>
            <a:off x="1371600" y="3886200"/>
            <a:ext cx="6400440" cy="17521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/>
            <a:endParaRPr/>
          </a:p>
        </p:txBody>
      </p:sp>
      <p:pic>
        <p:nvPicPr>
          <p:cNvPr id="80" name="Рисунок 3"/>
          <p:cNvPicPr/>
          <p:nvPr/>
        </p:nvPicPr>
        <p:blipFill>
          <a:blip r:embed="rId2" cstate="print"/>
          <a:stretch/>
        </p:blipFill>
        <p:spPr>
          <a:xfrm>
            <a:off x="79920" y="0"/>
            <a:ext cx="8956080" cy="6741000"/>
          </a:xfrm>
          <a:prstGeom prst="rect">
            <a:avLst/>
          </a:prstGeom>
          <a:ln>
            <a:noFill/>
          </a:ln>
        </p:spPr>
      </p:pic>
      <p:sp>
        <p:nvSpPr>
          <p:cNvPr id="81" name="CustomShape 3"/>
          <p:cNvSpPr/>
          <p:nvPr/>
        </p:nvSpPr>
        <p:spPr>
          <a:xfrm>
            <a:off x="683640" y="260640"/>
            <a:ext cx="7920360" cy="2283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4800" b="1" strike="noStrike">
                <a:solidFill>
                  <a:srgbClr val="FF0000"/>
                </a:solidFill>
                <a:latin typeface="Calibri"/>
              </a:rPr>
              <a:t>Давай пройдёмся</a:t>
            </a:r>
            <a:endParaRPr/>
          </a:p>
          <a:p>
            <a:pPr>
              <a:lnSpc>
                <a:spcPct val="100000"/>
              </a:lnSpc>
            </a:pPr>
            <a:r>
              <a:rPr lang="ru-RU" sz="4800" b="1" strike="noStrike">
                <a:solidFill>
                  <a:srgbClr val="FF0000"/>
                </a:solidFill>
                <a:latin typeface="Calibri"/>
              </a:rPr>
              <a:t>медленно по лугу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Рисунок 1"/>
          <p:cNvPicPr/>
          <p:nvPr/>
        </p:nvPicPr>
        <p:blipFill>
          <a:blip r:embed="rId2" cstate="print"/>
          <a:stretch/>
        </p:blipFill>
        <p:spPr>
          <a:xfrm>
            <a:off x="0" y="-3240"/>
            <a:ext cx="9138960" cy="6860880"/>
          </a:xfrm>
          <a:prstGeom prst="rect">
            <a:avLst/>
          </a:prstGeom>
          <a:ln>
            <a:noFill/>
          </a:ln>
        </p:spPr>
      </p:pic>
      <p:sp>
        <p:nvSpPr>
          <p:cNvPr id="83" name="CustomShape 1"/>
          <p:cNvSpPr/>
          <p:nvPr/>
        </p:nvSpPr>
        <p:spPr>
          <a:xfrm>
            <a:off x="827640" y="476640"/>
            <a:ext cx="7632360" cy="155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4800" b="1" strike="noStrike">
                <a:solidFill>
                  <a:srgbClr val="FF0000"/>
                </a:solidFill>
                <a:latin typeface="Calibri"/>
              </a:rPr>
              <a:t>И «здравствуй» скажем</a:t>
            </a:r>
            <a:endParaRPr/>
          </a:p>
          <a:p>
            <a:pPr>
              <a:lnSpc>
                <a:spcPct val="100000"/>
              </a:lnSpc>
            </a:pPr>
            <a:r>
              <a:rPr lang="ru-RU" sz="4800" b="1" strike="noStrike">
                <a:solidFill>
                  <a:srgbClr val="FF0000"/>
                </a:solidFill>
                <a:latin typeface="Calibri"/>
              </a:rPr>
              <a:t>Каждому  цветку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Рисунок 1"/>
          <p:cNvPicPr/>
          <p:nvPr/>
        </p:nvPicPr>
        <p:blipFill>
          <a:blip r:embed="rId2" cstate="print"/>
          <a:stretch/>
        </p:blipFill>
        <p:spPr>
          <a:xfrm>
            <a:off x="-31320" y="0"/>
            <a:ext cx="9174960" cy="6857640"/>
          </a:xfrm>
          <a:prstGeom prst="rect">
            <a:avLst/>
          </a:prstGeom>
          <a:ln>
            <a:noFill/>
          </a:ln>
        </p:spPr>
      </p:pic>
      <p:sp>
        <p:nvSpPr>
          <p:cNvPr id="85" name="CustomShape 1"/>
          <p:cNvSpPr/>
          <p:nvPr/>
        </p:nvSpPr>
        <p:spPr>
          <a:xfrm>
            <a:off x="755640" y="5229360"/>
            <a:ext cx="7560360" cy="155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4800" b="1" strike="noStrike">
                <a:solidFill>
                  <a:srgbClr val="FF0000"/>
                </a:solidFill>
                <a:latin typeface="Calibri"/>
              </a:rPr>
              <a:t>Я должен </a:t>
            </a:r>
            <a:endParaRPr/>
          </a:p>
          <a:p>
            <a:pPr>
              <a:lnSpc>
                <a:spcPct val="100000"/>
              </a:lnSpc>
            </a:pPr>
            <a:r>
              <a:rPr lang="ru-RU" sz="4800" b="1" strike="noStrike">
                <a:solidFill>
                  <a:srgbClr val="FF0000"/>
                </a:solidFill>
                <a:latin typeface="Calibri"/>
              </a:rPr>
              <a:t>над цветами наклониться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Рисунок 1"/>
          <p:cNvPicPr/>
          <p:nvPr/>
        </p:nvPicPr>
        <p:blipFill>
          <a:blip r:embed="rId2" cstate="print"/>
          <a:stretch/>
        </p:blipFill>
        <p:spPr>
          <a:xfrm>
            <a:off x="0" y="0"/>
            <a:ext cx="9143640" cy="6857640"/>
          </a:xfrm>
          <a:prstGeom prst="rect">
            <a:avLst/>
          </a:prstGeom>
          <a:ln>
            <a:noFill/>
          </a:ln>
        </p:spPr>
      </p:pic>
      <p:sp>
        <p:nvSpPr>
          <p:cNvPr id="87" name="CustomShape 1"/>
          <p:cNvSpPr/>
          <p:nvPr/>
        </p:nvSpPr>
        <p:spPr>
          <a:xfrm>
            <a:off x="971640" y="5301360"/>
            <a:ext cx="7128360" cy="155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4800" b="1" strike="noStrike">
                <a:solidFill>
                  <a:srgbClr val="FF0000"/>
                </a:solidFill>
                <a:latin typeface="Calibri"/>
              </a:rPr>
              <a:t>Ни для  того, </a:t>
            </a:r>
            <a:endParaRPr/>
          </a:p>
          <a:p>
            <a:pPr>
              <a:lnSpc>
                <a:spcPct val="100000"/>
              </a:lnSpc>
            </a:pPr>
            <a:r>
              <a:rPr lang="ru-RU" sz="4800" b="1" strike="noStrike">
                <a:solidFill>
                  <a:srgbClr val="FF0000"/>
                </a:solidFill>
                <a:latin typeface="Calibri"/>
              </a:rPr>
              <a:t>чтоб рвать или срезать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Рисунок 1"/>
          <p:cNvPicPr/>
          <p:nvPr/>
        </p:nvPicPr>
        <p:blipFill>
          <a:blip r:embed="rId2" cstate="print"/>
          <a:stretch/>
        </p:blipFill>
        <p:spPr>
          <a:xfrm>
            <a:off x="-36360" y="0"/>
            <a:ext cx="9180000" cy="6741000"/>
          </a:xfrm>
          <a:prstGeom prst="rect">
            <a:avLst/>
          </a:prstGeom>
          <a:ln>
            <a:noFill/>
          </a:ln>
        </p:spPr>
      </p:pic>
      <p:sp>
        <p:nvSpPr>
          <p:cNvPr id="89" name="CustomShape 1"/>
          <p:cNvSpPr/>
          <p:nvPr/>
        </p:nvSpPr>
        <p:spPr>
          <a:xfrm>
            <a:off x="827640" y="5085360"/>
            <a:ext cx="7488360" cy="155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4800" b="1" strike="noStrike">
                <a:solidFill>
                  <a:srgbClr val="FF0000"/>
                </a:solidFill>
                <a:latin typeface="Calibri"/>
              </a:rPr>
              <a:t>А чтоб увидеть </a:t>
            </a:r>
            <a:endParaRPr/>
          </a:p>
          <a:p>
            <a:pPr>
              <a:lnSpc>
                <a:spcPct val="100000"/>
              </a:lnSpc>
            </a:pPr>
            <a:r>
              <a:rPr lang="ru-RU" sz="4800" b="1" strike="noStrike">
                <a:solidFill>
                  <a:srgbClr val="FF0000"/>
                </a:solidFill>
                <a:latin typeface="Calibri"/>
              </a:rPr>
              <a:t>добрые их лица,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Рисунок 1"/>
          <p:cNvPicPr/>
          <p:nvPr/>
        </p:nvPicPr>
        <p:blipFill>
          <a:blip r:embed="rId2" cstate="print"/>
          <a:stretch/>
        </p:blipFill>
        <p:spPr>
          <a:xfrm>
            <a:off x="0" y="-720"/>
            <a:ext cx="9100440" cy="6858360"/>
          </a:xfrm>
          <a:prstGeom prst="rect">
            <a:avLst/>
          </a:prstGeom>
          <a:ln>
            <a:noFill/>
          </a:ln>
        </p:spPr>
      </p:pic>
      <p:sp>
        <p:nvSpPr>
          <p:cNvPr id="91" name="CustomShape 1"/>
          <p:cNvSpPr/>
          <p:nvPr/>
        </p:nvSpPr>
        <p:spPr>
          <a:xfrm>
            <a:off x="251640" y="476640"/>
            <a:ext cx="8640720" cy="63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3600" b="1" strike="noStrike">
                <a:solidFill>
                  <a:srgbClr val="FF0000"/>
                </a:solidFill>
                <a:latin typeface="Calibri"/>
              </a:rPr>
              <a:t>И доброе  лицо им показать!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Рисунок 1"/>
          <p:cNvPicPr/>
          <p:nvPr/>
        </p:nvPicPr>
        <p:blipFill>
          <a:blip r:embed="rId2" cstate="print"/>
          <a:stretch/>
        </p:blipFill>
        <p:spPr>
          <a:xfrm>
            <a:off x="107640" y="-27360"/>
            <a:ext cx="9036000" cy="6885000"/>
          </a:xfrm>
          <a:prstGeom prst="rect">
            <a:avLst/>
          </a:prstGeom>
          <a:ln>
            <a:noFill/>
          </a:ln>
        </p:spPr>
      </p:pic>
      <p:sp>
        <p:nvSpPr>
          <p:cNvPr id="93" name="CustomShape 1"/>
          <p:cNvSpPr/>
          <p:nvPr/>
        </p:nvSpPr>
        <p:spPr>
          <a:xfrm>
            <a:off x="1187640" y="5157360"/>
            <a:ext cx="6912360" cy="155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4800" b="1" strike="noStrike">
                <a:solidFill>
                  <a:srgbClr val="FF0000"/>
                </a:solidFill>
                <a:latin typeface="Calibri"/>
              </a:rPr>
              <a:t>Давайте наши души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4800" b="1" strike="noStrike">
                <a:solidFill>
                  <a:srgbClr val="FF0000"/>
                </a:solidFill>
                <a:latin typeface="Calibri"/>
              </a:rPr>
              <a:t>Вместе сохраним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Рисунок 1"/>
          <p:cNvPicPr/>
          <p:nvPr/>
        </p:nvPicPr>
        <p:blipFill>
          <a:blip r:embed="rId2" cstate="print"/>
          <a:stretch/>
        </p:blipFill>
        <p:spPr>
          <a:xfrm>
            <a:off x="0" y="0"/>
            <a:ext cx="9143640" cy="6857640"/>
          </a:xfrm>
          <a:prstGeom prst="rect">
            <a:avLst/>
          </a:prstGeom>
          <a:ln>
            <a:noFill/>
          </a:ln>
        </p:spPr>
      </p:pic>
      <p:sp>
        <p:nvSpPr>
          <p:cNvPr id="95" name="CustomShape 1"/>
          <p:cNvSpPr/>
          <p:nvPr/>
        </p:nvSpPr>
        <p:spPr>
          <a:xfrm>
            <a:off x="323640" y="404640"/>
            <a:ext cx="8568720" cy="155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4800" b="1" strike="noStrike">
                <a:solidFill>
                  <a:srgbClr val="FF0000"/>
                </a:solidFill>
                <a:latin typeface="Calibri"/>
              </a:rPr>
              <a:t>Тогда мы на земле</a:t>
            </a:r>
            <a:endParaRPr/>
          </a:p>
          <a:p>
            <a:pPr algn="ctr">
              <a:lnSpc>
                <a:spcPct val="100000"/>
              </a:lnSpc>
            </a:pPr>
            <a:r>
              <a:rPr lang="ru-RU" sz="4800" b="1" strike="noStrike">
                <a:solidFill>
                  <a:srgbClr val="FF0000"/>
                </a:solidFill>
                <a:latin typeface="Calibri"/>
              </a:rPr>
              <a:t>И сами сохранимся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Рисунок 95"/>
          <p:cNvPicPr/>
          <p:nvPr/>
        </p:nvPicPr>
        <p:blipFill>
          <a:blip r:embed="rId2" cstate="print"/>
          <a:stretch/>
        </p:blipFill>
        <p:spPr>
          <a:xfrm>
            <a:off x="251520" y="404664"/>
            <a:ext cx="8640000" cy="6192000"/>
          </a:xfrm>
          <a:prstGeom prst="rect">
            <a:avLst/>
          </a:prstGeom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4499992" y="476672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4644008" y="619587"/>
            <a:ext cx="424847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Теперь я знаю..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Теперь я могу..</a:t>
            </a: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Мне  было интересно..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Мне было трудно…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</Words>
  <Application>Microsoft Office PowerPoint</Application>
  <PresentationFormat>Экран (4:3)</PresentationFormat>
  <Paragraphs>19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Office Theme</vt:lpstr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ACER</cp:lastModifiedBy>
  <cp:revision>1</cp:revision>
  <dcterms:modified xsi:type="dcterms:W3CDTF">2014-11-09T09:43:04Z</dcterms:modified>
</cp:coreProperties>
</file>