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D91DB-319D-45CE-8E41-7790D7D6B51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5479A-4279-4583-9B56-2428308CF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1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479A-4279-4583-9B56-2428308CFF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5479A-4279-4583-9B56-2428308CFF0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1EEA485-D8BF-4292-8293-8EF9A7C3825B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D040379-A3EC-4657-95BE-567757170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-531440"/>
            <a:ext cx="8892480" cy="2808312"/>
          </a:xfrm>
        </p:spPr>
        <p:txBody>
          <a:bodyPr/>
          <a:lstStyle/>
          <a:p>
            <a:r>
              <a:rPr lang="ru-RU" dirty="0" smtClean="0"/>
              <a:t>Поверхностное натяжение жидкостей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508" y="3573016"/>
            <a:ext cx="7048980" cy="1982688"/>
          </a:xfrm>
        </p:spPr>
        <p:txBody>
          <a:bodyPr>
            <a:normAutofit/>
          </a:bodyPr>
          <a:lstStyle/>
          <a:p>
            <a:pPr algn="r"/>
            <a:r>
              <a:rPr lang="ru-RU" sz="2000" smtClean="0"/>
              <a:t> </a:t>
            </a:r>
            <a:endParaRPr lang="ru-RU" sz="2000" dirty="0" smtClean="0"/>
          </a:p>
          <a:p>
            <a:pPr algn="r"/>
            <a:endParaRPr lang="ru-RU" sz="2000" dirty="0"/>
          </a:p>
        </p:txBody>
      </p:sp>
      <p:pic>
        <p:nvPicPr>
          <p:cNvPr id="5" name="Рисунок 4" descr="красивые-картинки-муха-поверхностное-натяжение-Sony-World-Photo-2015-1979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638377" cy="348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Опыт Плато</a:t>
            </a:r>
            <a:endParaRPr lang="ru-RU" sz="4800" dirty="0"/>
          </a:p>
        </p:txBody>
      </p:sp>
      <p:pic>
        <p:nvPicPr>
          <p:cNvPr id="4" name="Содержимое 3" descr="Autogen_eBook_id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0432" y="1916832"/>
            <a:ext cx="38100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700808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Если капля находится в условиях, когда основное влияние на её форму оказывают силы поверхностного натяжения, она принимает форму с наименьшей поверхностью, то есть сферическую.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564904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7132319" cy="1088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Поверхностное натяжение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230216"/>
          </a:xfrm>
        </p:spPr>
        <p:txBody>
          <a:bodyPr/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Поверхностное натяжение </a:t>
            </a:r>
            <a:r>
              <a:rPr lang="ru-RU" sz="2400" dirty="0" smtClean="0"/>
              <a:t>– способность жидкости сокращать свою поверхность. </a:t>
            </a:r>
          </a:p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поверхностного натяжения </a:t>
            </a:r>
            <a:r>
              <a:rPr lang="ru-RU" sz="2400" dirty="0" smtClean="0"/>
              <a:t>– сила, которая действует вдоль поверхности жидкости перпендикулярно к линии, ограничивающей эту поверхность, и стремится сократить её до минимума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poverhnostnoe-natjazhenie-chernil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69921"/>
            <a:ext cx="4464496" cy="265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484784"/>
            <a:ext cx="8424936" cy="423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силы</a:t>
            </a:r>
            <a:r>
              <a:rPr lang="ru-RU" sz="2800" u="sng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поверхностного натяжения: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lang="ru-RU" sz="2800" noProof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US" sz="2800" noProof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ru-RU" sz="2800" noProof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ru-RU" sz="2800" noProof="0" dirty="0" smtClean="0">
                <a:solidFill>
                  <a:schemeClr val="accent2">
                    <a:lumMod val="75000"/>
                  </a:schemeClr>
                </a:solidFill>
              </a:rPr>
              <a:t>- где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коэффициент поверхностного                  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натяжения</a:t>
            </a:r>
            <a:r>
              <a:rPr lang="ru-RU" sz="2000" noProof="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G_8356.jpg"/>
          <p:cNvPicPr>
            <a:picLocks noChangeAspect="1"/>
          </p:cNvPicPr>
          <p:nvPr/>
        </p:nvPicPr>
        <p:blipFill>
          <a:blip r:embed="rId3" cstate="print"/>
          <a:srcRect l="38975" t="53150" r="31100" b="31100"/>
          <a:stretch>
            <a:fillRect/>
          </a:stretch>
        </p:blipFill>
        <p:spPr>
          <a:xfrm>
            <a:off x="1403648" y="4221088"/>
            <a:ext cx="273630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IMG_835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1745" t="48283" r="30441" b="37808"/>
          <a:stretch>
            <a:fillRect/>
          </a:stretch>
        </p:blipFill>
        <p:spPr>
          <a:xfrm>
            <a:off x="2717794" y="2348880"/>
            <a:ext cx="3654406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5841" y="116632"/>
            <a:ext cx="7132319" cy="1088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Поверхностное натяжение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Коэффициент поверхностного натяжения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104456"/>
          </a:xfrm>
        </p:spPr>
        <p:txBody>
          <a:bodyPr/>
          <a:lstStyle/>
          <a:p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 поверхностного натяжения </a:t>
            </a:r>
            <a:r>
              <a:rPr lang="ru-RU" sz="2800" dirty="0" smtClean="0"/>
              <a:t>численно равен силе, действующей на единицу длины периметра смачивания и направленной перпендикулярно к этому периметру.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8356.jpg"/>
          <p:cNvPicPr>
            <a:picLocks noChangeAspect="1"/>
          </p:cNvPicPr>
          <p:nvPr/>
        </p:nvPicPr>
        <p:blipFill>
          <a:blip r:embed="rId3" cstate="print"/>
          <a:srcRect l="38975" t="53150" r="31100" b="31100"/>
          <a:stretch>
            <a:fillRect/>
          </a:stretch>
        </p:blipFill>
        <p:spPr>
          <a:xfrm>
            <a:off x="3203848" y="4149080"/>
            <a:ext cx="273630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468052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 поверхностного натяжения жидкости </a:t>
            </a:r>
            <a:r>
              <a:rPr lang="ru-RU" sz="2400" dirty="0" smtClean="0"/>
              <a:t>– это физическая величина, которая характеризует данную жидкость и равна отношению поверхностной энергии к площади поверхности жидкости.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Поверхностная энергия </a:t>
            </a:r>
            <a:r>
              <a:rPr lang="ru-RU" sz="2400" dirty="0" smtClean="0"/>
              <a:t>– избыточная потенциальная энергия, которой обладают молекулы на поверхности жидкости. </a:t>
            </a:r>
            <a:endParaRPr lang="ru-RU" sz="2400" dirty="0"/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212976"/>
            <a:ext cx="1820203" cy="10081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Коэффициент поверхностного натяжения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808" y="1700808"/>
            <a:ext cx="7742624" cy="4158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коэффициент поверхностного натяжения  зависит от:</a:t>
            </a:r>
          </a:p>
          <a:p>
            <a:pPr>
              <a:buNone/>
            </a:pPr>
            <a:r>
              <a:rPr lang="ru-RU" dirty="0" smtClean="0"/>
              <a:t>1. Природы жидкости (у «летучих» жидкостей, таких как эфир, спирт и бензин, поверхностное натяжение меньше, чем у «нелетучих» – воды, ртути и жидких металлов).</a:t>
            </a:r>
          </a:p>
          <a:p>
            <a:pPr>
              <a:buNone/>
            </a:pPr>
            <a:r>
              <a:rPr lang="ru-RU" dirty="0" smtClean="0"/>
              <a:t>2. Температуры (чем выше температура, тем меньше поверхностное натяжение).</a:t>
            </a:r>
          </a:p>
          <a:p>
            <a:pPr>
              <a:buNone/>
            </a:pPr>
            <a:r>
              <a:rPr lang="ru-RU" dirty="0" smtClean="0"/>
              <a:t>3. Наличие поверхностно активных веществ, уменьшающих поверхностное натяжение (ПАВ), например мыла или стирального порошка.</a:t>
            </a:r>
          </a:p>
          <a:p>
            <a:pPr>
              <a:buNone/>
            </a:pPr>
            <a:r>
              <a:rPr lang="ru-RU" dirty="0" smtClean="0"/>
              <a:t>4. Свойства газа, граничащего с жидкостью.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Коэффициент поверхностного натяжения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4653136"/>
            <a:ext cx="7132319" cy="1088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Коэффициенты поверхностного натяжения жидкостей на границе с воздухом, при </a:t>
            </a:r>
            <a:r>
              <a:rPr lang="en-US" sz="2400" dirty="0" smtClean="0"/>
              <a:t>t</a:t>
            </a:r>
            <a:r>
              <a:rPr lang="ru-RU" sz="2400" dirty="0" smtClean="0"/>
              <a:t>˚</a:t>
            </a:r>
            <a:r>
              <a:rPr lang="en-US" sz="2400" dirty="0" smtClean="0"/>
              <a:t>=20</a:t>
            </a:r>
            <a:r>
              <a:rPr lang="ru-RU" sz="2400" dirty="0" smtClean="0"/>
              <a:t>˚</a:t>
            </a:r>
            <a:r>
              <a:rPr lang="en-US" sz="2400" dirty="0" smtClean="0"/>
              <a:t>C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55428"/>
            <a:ext cx="6570730" cy="340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gaushie-po-vode%2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918" y="1700808"/>
            <a:ext cx="4181058" cy="318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13-02-04_122948_makro-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464496" cy="318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297" y="265176"/>
            <a:ext cx="8138159" cy="12196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Экспериментальное доказательство наличия сил поверхностного натяжения</a:t>
            </a:r>
            <a:endParaRPr lang="ru-RU" sz="3200" dirty="0"/>
          </a:p>
        </p:txBody>
      </p:sp>
      <p:pic>
        <p:nvPicPr>
          <p:cNvPr id="4" name="Содержимое 3" descr="open-uri20150909-7816-117ao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733" y="1796251"/>
            <a:ext cx="7238667" cy="436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_16x9_TP10289525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Влажность</Template>
  <TotalTime>113</TotalTime>
  <Words>185</Words>
  <Application>Microsoft Office PowerPoint</Application>
  <PresentationFormat>Экран (4:3)</PresentationFormat>
  <Paragraphs>35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Ocean_16x9_TP102895251</vt:lpstr>
      <vt:lpstr>Поверхностное натяжение жидкостей</vt:lpstr>
      <vt:lpstr>Поверхностное натяжение</vt:lpstr>
      <vt:lpstr>Поверхностное натяжение</vt:lpstr>
      <vt:lpstr>Коэффициент поверхностного натяжения</vt:lpstr>
      <vt:lpstr>Коэффициент поверхностного натяжения</vt:lpstr>
      <vt:lpstr>Коэффициент поверхностного натяжения</vt:lpstr>
      <vt:lpstr>Коэффициенты поверхностного натяжения жидкостей на границе с воздухом, при t˚=20˚C</vt:lpstr>
      <vt:lpstr>Презентация PowerPoint</vt:lpstr>
      <vt:lpstr>Экспериментальное доказательство наличия сил поверхностного натяжения</vt:lpstr>
      <vt:lpstr>Опыт Плато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Поверхностное натяжение</dc:title>
  <dc:creator>Юлия Худякова</dc:creator>
  <cp:lastModifiedBy>Надежда Пронская</cp:lastModifiedBy>
  <cp:revision>15</cp:revision>
  <dcterms:created xsi:type="dcterms:W3CDTF">2016-03-09T14:52:55Z</dcterms:created>
  <dcterms:modified xsi:type="dcterms:W3CDTF">2016-06-06T08:17:51Z</dcterms:modified>
</cp:coreProperties>
</file>