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1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D856225-4FB9-40AA-8F69-1839132A2A2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0F9024-530E-4661-9121-B51C7E0B2C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K:\Users\pc\Desktop\media\image3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Garamond" panose="02020404030301010803" pitchFamily="18" charset="0"/>
              </a:rPr>
              <a:t>Земля Людей или Земля Отходов!</a:t>
            </a:r>
            <a:endParaRPr lang="ru-RU" sz="8000" dirty="0">
              <a:latin typeface="Garamond" panose="020204040303010108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Сценарий экономическо-экологического  праздника «Земля Людей или Земля Отходов»</a:t>
            </a:r>
          </a:p>
          <a:p>
            <a:r>
              <a:rPr lang="ru-RU" dirty="0" smtClean="0"/>
              <a:t>Разработал : учитель технологии МАОУ «ООШ №32 »г. Анжеро-Судженска , </a:t>
            </a:r>
            <a:r>
              <a:rPr lang="ru-RU" dirty="0"/>
              <a:t>К</a:t>
            </a:r>
            <a:r>
              <a:rPr lang="ru-RU" dirty="0" smtClean="0"/>
              <a:t>онева  Татьяна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9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ortal.mari.ru/kuzhener/adm_kmr/SiteAssets/Pages/%D0%9C%D0%B8%D0%BC%D0%BE-%D0%BD%D0%B5-%D0%BF%D1%80%D0%BE%D1%85%D0%BE%D0%B4%D0%B8%D0%BC/11320912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019.radikal.ru/i609/1204/af/a52e1c27b2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" y="188640"/>
            <a:ext cx="885006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u.warnet.ws/img5/969/reka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1" y="188640"/>
            <a:ext cx="8876927" cy="64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itewater.ru/images/river_voncha_b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64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629127.vk.me/v629127868/26ec1/wTXwMGaIb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tihi.ru/pics/2014/12/23/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3.netangels.ru/inova-media/cache/68/11/87/c4/14/7b/681187c4147b42202d6e90b4dfa7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672408" cy="24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lant-i.com/uploads/posts/2015-10/1444583636_img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5792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03244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Берегите природу!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7408333" cy="48245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Богата родная Россия,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Но прямо скажу без прикрас,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Что края любого красивей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Наш юный, могучий Кузбасс.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Люблю его твердую поступь,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Дыханье заводов и шахт,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Огней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яркозвездную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россыпь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его молодых городах.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 сталью и углем богата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Родная сторонка моя.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Любимая как хороша ты,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Кузнецкая наша земля! </a:t>
            </a:r>
          </a:p>
          <a:p>
            <a:pPr algn="ctr"/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Кузнецкая наша земля.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8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992888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1.Привлекательно;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2.Очень красиво;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3.Выглядит безобразно.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764704"/>
            <a:ext cx="6417734" cy="939801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 выглядит Кузнецкая котловина из космоса?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773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0-tub-ru.yandex.net/i?id=465eb2166c2fa211b8e568e426799105&amp;n=33&amp;h=215&amp;w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44816" cy="54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06336" y="1600200"/>
          <a:ext cx="3731328" cy="4525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1328"/>
              </a:tblGrid>
              <a:tr h="4525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5" name="Picture 1" descr="K:\Users\pc\Desktop\media\image3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1480" y="442522"/>
            <a:ext cx="4384443" cy="63818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066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2359" y="420090"/>
            <a:ext cx="4471064" cy="6312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7467" y="-357186"/>
            <a:ext cx="5010077" cy="7109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6547" y="7870"/>
            <a:ext cx="5115359" cy="72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uinarcardlo.science/pic-i.ytimg.com/vi/Gzc5QvRDKk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106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Земля Людей или Земля Отходов!</vt:lpstr>
      <vt:lpstr>Кузнецкая наша земля.</vt:lpstr>
      <vt:lpstr>1.Привлекательно; 2.Очень красиво; 3.Выглядит безобразно.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природу!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Людей или Земля Отходов!</dc:title>
  <dc:creator>pc</dc:creator>
  <cp:lastModifiedBy>pc</cp:lastModifiedBy>
  <cp:revision>11</cp:revision>
  <dcterms:created xsi:type="dcterms:W3CDTF">2016-02-28T16:13:58Z</dcterms:created>
  <dcterms:modified xsi:type="dcterms:W3CDTF">2016-02-28T18:33:13Z</dcterms:modified>
</cp:coreProperties>
</file>