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+mn-lt"/>
              </a:rPr>
              <a:t>ТЕАТР  РУК</a:t>
            </a:r>
            <a:endParaRPr lang="ru-RU" sz="7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3764" cy="40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-891480"/>
            <a:ext cx="6313884" cy="63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6925"/>
            <a:ext cx="59531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921343" cy="51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552" y="332656"/>
            <a:ext cx="48544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95500"/>
            <a:ext cx="4788024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89040"/>
            <a:ext cx="5289376" cy="27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188" y="620712"/>
            <a:ext cx="8229600" cy="3600375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+mn-lt"/>
              </a:rPr>
              <a:t>Любите </a:t>
            </a:r>
            <a:br>
              <a:rPr lang="ru-RU" sz="8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8800" b="1" dirty="0" smtClean="0">
                <a:solidFill>
                  <a:srgbClr val="FF0000"/>
                </a:solidFill>
                <a:latin typeface="+mn-lt"/>
              </a:rPr>
              <a:t>ТЕАТР</a:t>
            </a:r>
            <a:endParaRPr lang="ru-RU" sz="8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3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ТЕАТР  РУК</vt:lpstr>
      <vt:lpstr>Слайд 2</vt:lpstr>
      <vt:lpstr>Слайд 3</vt:lpstr>
      <vt:lpstr>Любите  ТЕАТР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</cp:revision>
  <dcterms:modified xsi:type="dcterms:W3CDTF">2016-03-15T06:12:20Z</dcterms:modified>
</cp:coreProperties>
</file>