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t.free-lance.ru/projects/upload/f_4af066f812fb2.jpg" TargetMode="External"/><Relationship Id="rId7" Type="http://schemas.openxmlformats.org/officeDocument/2006/relationships/hyperlink" Target="http://fotki.yandex.ru/users/mar77757/view/144886/?page=0-" TargetMode="External"/><Relationship Id="rId2" Type="http://schemas.openxmlformats.org/officeDocument/2006/relationships/hyperlink" Target="http://www.prozagadki.ru/2010/01/page/1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arja.narod.ru/album12.html" TargetMode="External"/><Relationship Id="rId5" Type="http://schemas.openxmlformats.org/officeDocument/2006/relationships/hyperlink" Target="http://forum.academ.org/index.php?act=Print&amp;client=printer&amp;f=207&amp;t=46627" TargetMode="External"/><Relationship Id="rId4" Type="http://schemas.openxmlformats.org/officeDocument/2006/relationships/hyperlink" Target="http://festival.1september.ru/files/articles/52/5245/524508/img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88913"/>
            <a:ext cx="7772400" cy="576262"/>
          </a:xfrm>
        </p:spPr>
        <p:txBody>
          <a:bodyPr/>
          <a:lstStyle/>
          <a:p>
            <a:pPr eaLnBrk="1" hangingPunct="1"/>
            <a:endParaRPr lang="ru-RU" sz="1800" b="1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836712"/>
            <a:ext cx="7416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6000" b="1" dirty="0" smtClean="0">
                <a:solidFill>
                  <a:srgbClr val="CC3300"/>
                </a:solidFill>
              </a:rPr>
              <a:t>Точка. Прямая и кривая линии.</a:t>
            </a:r>
            <a:r>
              <a:rPr lang="ru-RU" sz="60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ru-RU" sz="1400" dirty="0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419475" y="4916488"/>
            <a:ext cx="5472113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1600"/>
          </a:p>
          <a:p>
            <a:pPr algn="ctr"/>
            <a:r>
              <a:rPr lang="ru-RU" sz="1800"/>
              <a:t>                                                                                                          </a:t>
            </a:r>
          </a:p>
        </p:txBody>
      </p:sp>
      <p:pic>
        <p:nvPicPr>
          <p:cNvPr id="7" name="Picture 4" descr="Безымянный 5 - копия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EEE"/>
              </a:clrFrom>
              <a:clrTo>
                <a:srgbClr val="FDF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1628800"/>
            <a:ext cx="2448272" cy="504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779912" y="3140968"/>
            <a:ext cx="504056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1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Авторы: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Дубровина Елена Васильевна,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Жилина Евгения Юрьевна,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</a:rPr>
              <a:t>Жилина Юлия Юрьевна,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Кондратьева  Светлана  Борисовна,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</a:rPr>
              <a:t>Теребенина Оксана Николаевна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                                                                 </a:t>
            </a:r>
            <a:endParaRPr kumimoji="0" lang="uk-UA" sz="16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5733256"/>
            <a:ext cx="64087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МБОУ лицей №2 </a:t>
            </a:r>
          </a:p>
          <a:p>
            <a:pPr algn="ctr"/>
            <a:r>
              <a:rPr lang="uk-UA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г. Бугульма                                                                                                                             Бугульминского муниципального района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3399"/>
                </a:solidFill>
              </a:rPr>
              <a:t>Г Е О М Е Т Р И Я</a:t>
            </a:r>
          </a:p>
        </p:txBody>
      </p:sp>
      <p:pic>
        <p:nvPicPr>
          <p:cNvPr id="3075" name="Picture 16" descr="k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96188" y="1341438"/>
            <a:ext cx="1384300" cy="2951162"/>
          </a:xfrm>
          <a:noFill/>
        </p:spPr>
      </p:pic>
      <p:sp>
        <p:nvSpPr>
          <p:cNvPr id="12292" name="Line 4"/>
          <p:cNvSpPr>
            <a:spLocks noChangeShapeType="1"/>
          </p:cNvSpPr>
          <p:nvPr/>
        </p:nvSpPr>
        <p:spPr bwMode="auto">
          <a:xfrm flipV="1">
            <a:off x="539750" y="2997200"/>
            <a:ext cx="2519363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468313" y="2133600"/>
            <a:ext cx="3024187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1116013" y="4076700"/>
            <a:ext cx="0" cy="2160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3059113" y="50133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3492500" y="407670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2627313" y="40767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3635375" y="494188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Freeform 11"/>
          <p:cNvSpPr>
            <a:spLocks/>
          </p:cNvSpPr>
          <p:nvPr/>
        </p:nvSpPr>
        <p:spPr bwMode="auto">
          <a:xfrm>
            <a:off x="4572000" y="2636838"/>
            <a:ext cx="2592388" cy="1296987"/>
          </a:xfrm>
          <a:custGeom>
            <a:avLst/>
            <a:gdLst>
              <a:gd name="T0" fmla="*/ 0 w 1633"/>
              <a:gd name="T1" fmla="*/ 377 h 800"/>
              <a:gd name="T2" fmla="*/ 499 w 1633"/>
              <a:gd name="T3" fmla="*/ 150 h 800"/>
              <a:gd name="T4" fmla="*/ 816 w 1633"/>
              <a:gd name="T5" fmla="*/ 513 h 800"/>
              <a:gd name="T6" fmla="*/ 1179 w 1633"/>
              <a:gd name="T7" fmla="*/ 740 h 800"/>
              <a:gd name="T8" fmla="*/ 1179 w 1633"/>
              <a:gd name="T9" fmla="*/ 150 h 800"/>
              <a:gd name="T10" fmla="*/ 1542 w 1633"/>
              <a:gd name="T11" fmla="*/ 60 h 800"/>
              <a:gd name="T12" fmla="*/ 1633 w 1633"/>
              <a:gd name="T13" fmla="*/ 513 h 8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33"/>
              <a:gd name="T22" fmla="*/ 0 h 800"/>
              <a:gd name="T23" fmla="*/ 1633 w 1633"/>
              <a:gd name="T24" fmla="*/ 800 h 8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33" h="800">
                <a:moveTo>
                  <a:pt x="0" y="377"/>
                </a:moveTo>
                <a:cubicBezTo>
                  <a:pt x="181" y="252"/>
                  <a:pt x="363" y="127"/>
                  <a:pt x="499" y="150"/>
                </a:cubicBezTo>
                <a:cubicBezTo>
                  <a:pt x="635" y="173"/>
                  <a:pt x="703" y="415"/>
                  <a:pt x="816" y="513"/>
                </a:cubicBezTo>
                <a:cubicBezTo>
                  <a:pt x="929" y="611"/>
                  <a:pt x="1119" y="800"/>
                  <a:pt x="1179" y="740"/>
                </a:cubicBezTo>
                <a:cubicBezTo>
                  <a:pt x="1239" y="680"/>
                  <a:pt x="1119" y="263"/>
                  <a:pt x="1179" y="150"/>
                </a:cubicBezTo>
                <a:cubicBezTo>
                  <a:pt x="1239" y="37"/>
                  <a:pt x="1466" y="0"/>
                  <a:pt x="1542" y="60"/>
                </a:cubicBezTo>
                <a:cubicBezTo>
                  <a:pt x="1618" y="120"/>
                  <a:pt x="1618" y="438"/>
                  <a:pt x="1633" y="51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0" name="Freeform 12"/>
          <p:cNvSpPr>
            <a:spLocks/>
          </p:cNvSpPr>
          <p:nvPr/>
        </p:nvSpPr>
        <p:spPr bwMode="auto">
          <a:xfrm>
            <a:off x="461963" y="1355725"/>
            <a:ext cx="4819650" cy="804863"/>
          </a:xfrm>
          <a:custGeom>
            <a:avLst/>
            <a:gdLst>
              <a:gd name="T0" fmla="*/ 0 w 3036"/>
              <a:gd name="T1" fmla="*/ 481 h 507"/>
              <a:gd name="T2" fmla="*/ 68 w 3036"/>
              <a:gd name="T3" fmla="*/ 379 h 507"/>
              <a:gd name="T4" fmla="*/ 129 w 3036"/>
              <a:gd name="T5" fmla="*/ 325 h 507"/>
              <a:gd name="T6" fmla="*/ 231 w 3036"/>
              <a:gd name="T7" fmla="*/ 312 h 507"/>
              <a:gd name="T8" fmla="*/ 339 w 3036"/>
              <a:gd name="T9" fmla="*/ 325 h 507"/>
              <a:gd name="T10" fmla="*/ 393 w 3036"/>
              <a:gd name="T11" fmla="*/ 345 h 507"/>
              <a:gd name="T12" fmla="*/ 448 w 3036"/>
              <a:gd name="T13" fmla="*/ 373 h 507"/>
              <a:gd name="T14" fmla="*/ 475 w 3036"/>
              <a:gd name="T15" fmla="*/ 393 h 507"/>
              <a:gd name="T16" fmla="*/ 549 w 3036"/>
              <a:gd name="T17" fmla="*/ 413 h 507"/>
              <a:gd name="T18" fmla="*/ 624 w 3036"/>
              <a:gd name="T19" fmla="*/ 440 h 507"/>
              <a:gd name="T20" fmla="*/ 800 w 3036"/>
              <a:gd name="T21" fmla="*/ 495 h 507"/>
              <a:gd name="T22" fmla="*/ 969 w 3036"/>
              <a:gd name="T23" fmla="*/ 481 h 507"/>
              <a:gd name="T24" fmla="*/ 1037 w 3036"/>
              <a:gd name="T25" fmla="*/ 434 h 507"/>
              <a:gd name="T26" fmla="*/ 1078 w 3036"/>
              <a:gd name="T27" fmla="*/ 406 h 507"/>
              <a:gd name="T28" fmla="*/ 1159 w 3036"/>
              <a:gd name="T29" fmla="*/ 345 h 507"/>
              <a:gd name="T30" fmla="*/ 1315 w 3036"/>
              <a:gd name="T31" fmla="*/ 251 h 507"/>
              <a:gd name="T32" fmla="*/ 1491 w 3036"/>
              <a:gd name="T33" fmla="*/ 203 h 507"/>
              <a:gd name="T34" fmla="*/ 1701 w 3036"/>
              <a:gd name="T35" fmla="*/ 183 h 507"/>
              <a:gd name="T36" fmla="*/ 1749 w 3036"/>
              <a:gd name="T37" fmla="*/ 101 h 507"/>
              <a:gd name="T38" fmla="*/ 1844 w 3036"/>
              <a:gd name="T39" fmla="*/ 61 h 507"/>
              <a:gd name="T40" fmla="*/ 2230 w 3036"/>
              <a:gd name="T41" fmla="*/ 95 h 507"/>
              <a:gd name="T42" fmla="*/ 2420 w 3036"/>
              <a:gd name="T43" fmla="*/ 88 h 507"/>
              <a:gd name="T44" fmla="*/ 2467 w 3036"/>
              <a:gd name="T45" fmla="*/ 61 h 507"/>
              <a:gd name="T46" fmla="*/ 2596 w 3036"/>
              <a:gd name="T47" fmla="*/ 27 h 507"/>
              <a:gd name="T48" fmla="*/ 2819 w 3036"/>
              <a:gd name="T49" fmla="*/ 20 h 507"/>
              <a:gd name="T50" fmla="*/ 2914 w 3036"/>
              <a:gd name="T51" fmla="*/ 47 h 507"/>
              <a:gd name="T52" fmla="*/ 3036 w 3036"/>
              <a:gd name="T53" fmla="*/ 47 h 50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3036"/>
              <a:gd name="T82" fmla="*/ 0 h 507"/>
              <a:gd name="T83" fmla="*/ 3036 w 3036"/>
              <a:gd name="T84" fmla="*/ 507 h 507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3036" h="507">
                <a:moveTo>
                  <a:pt x="0" y="481"/>
                </a:moveTo>
                <a:cubicBezTo>
                  <a:pt x="15" y="438"/>
                  <a:pt x="29" y="406"/>
                  <a:pt x="68" y="379"/>
                </a:cubicBezTo>
                <a:cubicBezTo>
                  <a:pt x="93" y="343"/>
                  <a:pt x="75" y="364"/>
                  <a:pt x="129" y="325"/>
                </a:cubicBezTo>
                <a:cubicBezTo>
                  <a:pt x="157" y="305"/>
                  <a:pt x="231" y="312"/>
                  <a:pt x="231" y="312"/>
                </a:cubicBezTo>
                <a:cubicBezTo>
                  <a:pt x="244" y="313"/>
                  <a:pt x="315" y="316"/>
                  <a:pt x="339" y="325"/>
                </a:cubicBezTo>
                <a:cubicBezTo>
                  <a:pt x="412" y="353"/>
                  <a:pt x="294" y="327"/>
                  <a:pt x="393" y="345"/>
                </a:cubicBezTo>
                <a:cubicBezTo>
                  <a:pt x="475" y="406"/>
                  <a:pt x="373" y="335"/>
                  <a:pt x="448" y="373"/>
                </a:cubicBezTo>
                <a:cubicBezTo>
                  <a:pt x="458" y="378"/>
                  <a:pt x="465" y="389"/>
                  <a:pt x="475" y="393"/>
                </a:cubicBezTo>
                <a:cubicBezTo>
                  <a:pt x="499" y="402"/>
                  <a:pt x="526" y="401"/>
                  <a:pt x="549" y="413"/>
                </a:cubicBezTo>
                <a:cubicBezTo>
                  <a:pt x="575" y="427"/>
                  <a:pt x="595" y="434"/>
                  <a:pt x="624" y="440"/>
                </a:cubicBezTo>
                <a:cubicBezTo>
                  <a:pt x="681" y="469"/>
                  <a:pt x="738" y="482"/>
                  <a:pt x="800" y="495"/>
                </a:cubicBezTo>
                <a:cubicBezTo>
                  <a:pt x="856" y="492"/>
                  <a:pt x="919" y="507"/>
                  <a:pt x="969" y="481"/>
                </a:cubicBezTo>
                <a:cubicBezTo>
                  <a:pt x="993" y="468"/>
                  <a:pt x="1013" y="448"/>
                  <a:pt x="1037" y="434"/>
                </a:cubicBezTo>
                <a:cubicBezTo>
                  <a:pt x="1051" y="425"/>
                  <a:pt x="1078" y="406"/>
                  <a:pt x="1078" y="406"/>
                </a:cubicBezTo>
                <a:cubicBezTo>
                  <a:pt x="1096" y="378"/>
                  <a:pt x="1131" y="365"/>
                  <a:pt x="1159" y="345"/>
                </a:cubicBezTo>
                <a:cubicBezTo>
                  <a:pt x="1211" y="307"/>
                  <a:pt x="1252" y="265"/>
                  <a:pt x="1315" y="251"/>
                </a:cubicBezTo>
                <a:cubicBezTo>
                  <a:pt x="1367" y="224"/>
                  <a:pt x="1434" y="218"/>
                  <a:pt x="1491" y="203"/>
                </a:cubicBezTo>
                <a:cubicBezTo>
                  <a:pt x="1556" y="206"/>
                  <a:pt x="1658" y="248"/>
                  <a:pt x="1701" y="183"/>
                </a:cubicBezTo>
                <a:cubicBezTo>
                  <a:pt x="1709" y="146"/>
                  <a:pt x="1711" y="114"/>
                  <a:pt x="1749" y="101"/>
                </a:cubicBezTo>
                <a:cubicBezTo>
                  <a:pt x="1781" y="77"/>
                  <a:pt x="1807" y="73"/>
                  <a:pt x="1844" y="61"/>
                </a:cubicBezTo>
                <a:cubicBezTo>
                  <a:pt x="1973" y="69"/>
                  <a:pt x="2101" y="87"/>
                  <a:pt x="2230" y="95"/>
                </a:cubicBezTo>
                <a:cubicBezTo>
                  <a:pt x="2293" y="93"/>
                  <a:pt x="2357" y="94"/>
                  <a:pt x="2420" y="88"/>
                </a:cubicBezTo>
                <a:cubicBezTo>
                  <a:pt x="2435" y="87"/>
                  <a:pt x="2453" y="67"/>
                  <a:pt x="2467" y="61"/>
                </a:cubicBezTo>
                <a:cubicBezTo>
                  <a:pt x="2507" y="44"/>
                  <a:pt x="2553" y="34"/>
                  <a:pt x="2596" y="27"/>
                </a:cubicBezTo>
                <a:cubicBezTo>
                  <a:pt x="2674" y="0"/>
                  <a:pt x="2723" y="16"/>
                  <a:pt x="2819" y="20"/>
                </a:cubicBezTo>
                <a:cubicBezTo>
                  <a:pt x="2847" y="26"/>
                  <a:pt x="2887" y="45"/>
                  <a:pt x="2914" y="47"/>
                </a:cubicBezTo>
                <a:cubicBezTo>
                  <a:pt x="2955" y="50"/>
                  <a:pt x="2995" y="47"/>
                  <a:pt x="3036" y="47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1" name="Freeform 13"/>
          <p:cNvSpPr>
            <a:spLocks/>
          </p:cNvSpPr>
          <p:nvPr/>
        </p:nvSpPr>
        <p:spPr bwMode="auto">
          <a:xfrm>
            <a:off x="5594350" y="3879850"/>
            <a:ext cx="2806700" cy="2273300"/>
          </a:xfrm>
          <a:custGeom>
            <a:avLst/>
            <a:gdLst>
              <a:gd name="T0" fmla="*/ 1369 w 1768"/>
              <a:gd name="T1" fmla="*/ 470 h 1432"/>
              <a:gd name="T2" fmla="*/ 1172 w 1768"/>
              <a:gd name="T3" fmla="*/ 355 h 1432"/>
              <a:gd name="T4" fmla="*/ 1247 w 1768"/>
              <a:gd name="T5" fmla="*/ 172 h 1432"/>
              <a:gd name="T6" fmla="*/ 1518 w 1768"/>
              <a:gd name="T7" fmla="*/ 219 h 1432"/>
              <a:gd name="T8" fmla="*/ 1619 w 1768"/>
              <a:gd name="T9" fmla="*/ 287 h 1432"/>
              <a:gd name="T10" fmla="*/ 1640 w 1768"/>
              <a:gd name="T11" fmla="*/ 422 h 1432"/>
              <a:gd name="T12" fmla="*/ 1287 w 1768"/>
              <a:gd name="T13" fmla="*/ 605 h 1432"/>
              <a:gd name="T14" fmla="*/ 1199 w 1768"/>
              <a:gd name="T15" fmla="*/ 578 h 1432"/>
              <a:gd name="T16" fmla="*/ 1023 w 1768"/>
              <a:gd name="T17" fmla="*/ 490 h 1432"/>
              <a:gd name="T18" fmla="*/ 955 w 1768"/>
              <a:gd name="T19" fmla="*/ 382 h 1432"/>
              <a:gd name="T20" fmla="*/ 1064 w 1768"/>
              <a:gd name="T21" fmla="*/ 111 h 1432"/>
              <a:gd name="T22" fmla="*/ 1247 w 1768"/>
              <a:gd name="T23" fmla="*/ 36 h 1432"/>
              <a:gd name="T24" fmla="*/ 1497 w 1768"/>
              <a:gd name="T25" fmla="*/ 9 h 1432"/>
              <a:gd name="T26" fmla="*/ 1538 w 1768"/>
              <a:gd name="T27" fmla="*/ 43 h 1432"/>
              <a:gd name="T28" fmla="*/ 1762 w 1768"/>
              <a:gd name="T29" fmla="*/ 443 h 1432"/>
              <a:gd name="T30" fmla="*/ 1640 w 1768"/>
              <a:gd name="T31" fmla="*/ 639 h 1432"/>
              <a:gd name="T32" fmla="*/ 1470 w 1768"/>
              <a:gd name="T33" fmla="*/ 815 h 1432"/>
              <a:gd name="T34" fmla="*/ 1389 w 1768"/>
              <a:gd name="T35" fmla="*/ 849 h 1432"/>
              <a:gd name="T36" fmla="*/ 1267 w 1768"/>
              <a:gd name="T37" fmla="*/ 897 h 1432"/>
              <a:gd name="T38" fmla="*/ 1037 w 1768"/>
              <a:gd name="T39" fmla="*/ 897 h 1432"/>
              <a:gd name="T40" fmla="*/ 711 w 1768"/>
              <a:gd name="T41" fmla="*/ 782 h 1432"/>
              <a:gd name="T42" fmla="*/ 454 w 1768"/>
              <a:gd name="T43" fmla="*/ 700 h 1432"/>
              <a:gd name="T44" fmla="*/ 190 w 1768"/>
              <a:gd name="T45" fmla="*/ 707 h 1432"/>
              <a:gd name="T46" fmla="*/ 68 w 1768"/>
              <a:gd name="T47" fmla="*/ 782 h 1432"/>
              <a:gd name="T48" fmla="*/ 13 w 1768"/>
              <a:gd name="T49" fmla="*/ 917 h 1432"/>
              <a:gd name="T50" fmla="*/ 47 w 1768"/>
              <a:gd name="T51" fmla="*/ 1195 h 1432"/>
              <a:gd name="T52" fmla="*/ 156 w 1768"/>
              <a:gd name="T53" fmla="*/ 1364 h 1432"/>
              <a:gd name="T54" fmla="*/ 623 w 1768"/>
              <a:gd name="T55" fmla="*/ 1351 h 1432"/>
              <a:gd name="T56" fmla="*/ 759 w 1768"/>
              <a:gd name="T57" fmla="*/ 1188 h 1432"/>
              <a:gd name="T58" fmla="*/ 1064 w 1768"/>
              <a:gd name="T59" fmla="*/ 1134 h 1432"/>
              <a:gd name="T60" fmla="*/ 1179 w 1768"/>
              <a:gd name="T61" fmla="*/ 1263 h 1432"/>
              <a:gd name="T62" fmla="*/ 1321 w 1768"/>
              <a:gd name="T63" fmla="*/ 1351 h 143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68"/>
              <a:gd name="T97" fmla="*/ 0 h 1432"/>
              <a:gd name="T98" fmla="*/ 1768 w 1768"/>
              <a:gd name="T99" fmla="*/ 1432 h 143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68" h="1432">
                <a:moveTo>
                  <a:pt x="1450" y="355"/>
                </a:moveTo>
                <a:cubicBezTo>
                  <a:pt x="1440" y="423"/>
                  <a:pt x="1435" y="447"/>
                  <a:pt x="1369" y="470"/>
                </a:cubicBezTo>
                <a:cubicBezTo>
                  <a:pt x="1231" y="461"/>
                  <a:pt x="1286" y="475"/>
                  <a:pt x="1206" y="416"/>
                </a:cubicBezTo>
                <a:cubicBezTo>
                  <a:pt x="1192" y="395"/>
                  <a:pt x="1186" y="375"/>
                  <a:pt x="1172" y="355"/>
                </a:cubicBezTo>
                <a:cubicBezTo>
                  <a:pt x="1157" y="311"/>
                  <a:pt x="1140" y="237"/>
                  <a:pt x="1192" y="219"/>
                </a:cubicBezTo>
                <a:cubicBezTo>
                  <a:pt x="1206" y="198"/>
                  <a:pt x="1223" y="183"/>
                  <a:pt x="1247" y="172"/>
                </a:cubicBezTo>
                <a:cubicBezTo>
                  <a:pt x="1260" y="166"/>
                  <a:pt x="1287" y="158"/>
                  <a:pt x="1287" y="158"/>
                </a:cubicBezTo>
                <a:cubicBezTo>
                  <a:pt x="1459" y="166"/>
                  <a:pt x="1415" y="144"/>
                  <a:pt x="1518" y="219"/>
                </a:cubicBezTo>
                <a:cubicBezTo>
                  <a:pt x="1563" y="252"/>
                  <a:pt x="1508" y="210"/>
                  <a:pt x="1572" y="253"/>
                </a:cubicBezTo>
                <a:cubicBezTo>
                  <a:pt x="1588" y="264"/>
                  <a:pt x="1619" y="287"/>
                  <a:pt x="1619" y="287"/>
                </a:cubicBezTo>
                <a:cubicBezTo>
                  <a:pt x="1628" y="313"/>
                  <a:pt x="1640" y="334"/>
                  <a:pt x="1646" y="361"/>
                </a:cubicBezTo>
                <a:cubicBezTo>
                  <a:pt x="1644" y="381"/>
                  <a:pt x="1644" y="402"/>
                  <a:pt x="1640" y="422"/>
                </a:cubicBezTo>
                <a:cubicBezTo>
                  <a:pt x="1618" y="519"/>
                  <a:pt x="1467" y="539"/>
                  <a:pt x="1389" y="565"/>
                </a:cubicBezTo>
                <a:cubicBezTo>
                  <a:pt x="1353" y="577"/>
                  <a:pt x="1324" y="594"/>
                  <a:pt x="1287" y="605"/>
                </a:cubicBezTo>
                <a:cubicBezTo>
                  <a:pt x="1269" y="603"/>
                  <a:pt x="1250" y="604"/>
                  <a:pt x="1233" y="599"/>
                </a:cubicBezTo>
                <a:cubicBezTo>
                  <a:pt x="1220" y="595"/>
                  <a:pt x="1211" y="584"/>
                  <a:pt x="1199" y="578"/>
                </a:cubicBezTo>
                <a:cubicBezTo>
                  <a:pt x="1164" y="559"/>
                  <a:pt x="1140" y="548"/>
                  <a:pt x="1104" y="538"/>
                </a:cubicBezTo>
                <a:cubicBezTo>
                  <a:pt x="1077" y="521"/>
                  <a:pt x="1049" y="508"/>
                  <a:pt x="1023" y="490"/>
                </a:cubicBezTo>
                <a:cubicBezTo>
                  <a:pt x="1006" y="457"/>
                  <a:pt x="979" y="434"/>
                  <a:pt x="962" y="402"/>
                </a:cubicBezTo>
                <a:cubicBezTo>
                  <a:pt x="959" y="396"/>
                  <a:pt x="958" y="388"/>
                  <a:pt x="955" y="382"/>
                </a:cubicBezTo>
                <a:cubicBezTo>
                  <a:pt x="951" y="375"/>
                  <a:pt x="946" y="368"/>
                  <a:pt x="942" y="361"/>
                </a:cubicBezTo>
                <a:cubicBezTo>
                  <a:pt x="918" y="249"/>
                  <a:pt x="944" y="136"/>
                  <a:pt x="1064" y="111"/>
                </a:cubicBezTo>
                <a:cubicBezTo>
                  <a:pt x="1108" y="84"/>
                  <a:pt x="1156" y="71"/>
                  <a:pt x="1206" y="57"/>
                </a:cubicBezTo>
                <a:cubicBezTo>
                  <a:pt x="1253" y="44"/>
                  <a:pt x="1197" y="58"/>
                  <a:pt x="1247" y="36"/>
                </a:cubicBezTo>
                <a:cubicBezTo>
                  <a:pt x="1296" y="14"/>
                  <a:pt x="1364" y="9"/>
                  <a:pt x="1416" y="2"/>
                </a:cubicBezTo>
                <a:cubicBezTo>
                  <a:pt x="1443" y="4"/>
                  <a:pt x="1471" y="0"/>
                  <a:pt x="1497" y="9"/>
                </a:cubicBezTo>
                <a:cubicBezTo>
                  <a:pt x="1508" y="13"/>
                  <a:pt x="1509" y="29"/>
                  <a:pt x="1518" y="36"/>
                </a:cubicBezTo>
                <a:cubicBezTo>
                  <a:pt x="1523" y="41"/>
                  <a:pt x="1531" y="41"/>
                  <a:pt x="1538" y="43"/>
                </a:cubicBezTo>
                <a:cubicBezTo>
                  <a:pt x="1620" y="108"/>
                  <a:pt x="1744" y="155"/>
                  <a:pt x="1768" y="267"/>
                </a:cubicBezTo>
                <a:cubicBezTo>
                  <a:pt x="1766" y="326"/>
                  <a:pt x="1766" y="384"/>
                  <a:pt x="1762" y="443"/>
                </a:cubicBezTo>
                <a:cubicBezTo>
                  <a:pt x="1760" y="469"/>
                  <a:pt x="1740" y="495"/>
                  <a:pt x="1728" y="517"/>
                </a:cubicBezTo>
                <a:cubicBezTo>
                  <a:pt x="1703" y="560"/>
                  <a:pt x="1682" y="611"/>
                  <a:pt x="1640" y="639"/>
                </a:cubicBezTo>
                <a:cubicBezTo>
                  <a:pt x="1610" y="698"/>
                  <a:pt x="1573" y="748"/>
                  <a:pt x="1518" y="788"/>
                </a:cubicBezTo>
                <a:cubicBezTo>
                  <a:pt x="1503" y="799"/>
                  <a:pt x="1485" y="804"/>
                  <a:pt x="1470" y="815"/>
                </a:cubicBezTo>
                <a:cubicBezTo>
                  <a:pt x="1461" y="822"/>
                  <a:pt x="1453" y="831"/>
                  <a:pt x="1443" y="836"/>
                </a:cubicBezTo>
                <a:cubicBezTo>
                  <a:pt x="1426" y="844"/>
                  <a:pt x="1407" y="844"/>
                  <a:pt x="1389" y="849"/>
                </a:cubicBezTo>
                <a:cubicBezTo>
                  <a:pt x="1354" y="873"/>
                  <a:pt x="1339" y="878"/>
                  <a:pt x="1294" y="890"/>
                </a:cubicBezTo>
                <a:cubicBezTo>
                  <a:pt x="1285" y="892"/>
                  <a:pt x="1276" y="895"/>
                  <a:pt x="1267" y="897"/>
                </a:cubicBezTo>
                <a:cubicBezTo>
                  <a:pt x="1258" y="899"/>
                  <a:pt x="1240" y="904"/>
                  <a:pt x="1240" y="904"/>
                </a:cubicBezTo>
                <a:cubicBezTo>
                  <a:pt x="1172" y="902"/>
                  <a:pt x="1105" y="901"/>
                  <a:pt x="1037" y="897"/>
                </a:cubicBezTo>
                <a:cubicBezTo>
                  <a:pt x="979" y="893"/>
                  <a:pt x="916" y="864"/>
                  <a:pt x="860" y="849"/>
                </a:cubicBezTo>
                <a:cubicBezTo>
                  <a:pt x="814" y="819"/>
                  <a:pt x="763" y="799"/>
                  <a:pt x="711" y="782"/>
                </a:cubicBezTo>
                <a:cubicBezTo>
                  <a:pt x="641" y="759"/>
                  <a:pt x="572" y="725"/>
                  <a:pt x="501" y="707"/>
                </a:cubicBezTo>
                <a:cubicBezTo>
                  <a:pt x="486" y="703"/>
                  <a:pt x="470" y="703"/>
                  <a:pt x="454" y="700"/>
                </a:cubicBezTo>
                <a:cubicBezTo>
                  <a:pt x="447" y="699"/>
                  <a:pt x="440" y="696"/>
                  <a:pt x="433" y="694"/>
                </a:cubicBezTo>
                <a:cubicBezTo>
                  <a:pt x="371" y="696"/>
                  <a:pt x="265" y="691"/>
                  <a:pt x="190" y="707"/>
                </a:cubicBezTo>
                <a:cubicBezTo>
                  <a:pt x="165" y="712"/>
                  <a:pt x="147" y="728"/>
                  <a:pt x="122" y="734"/>
                </a:cubicBezTo>
                <a:cubicBezTo>
                  <a:pt x="100" y="749"/>
                  <a:pt x="90" y="767"/>
                  <a:pt x="68" y="782"/>
                </a:cubicBezTo>
                <a:cubicBezTo>
                  <a:pt x="52" y="812"/>
                  <a:pt x="40" y="844"/>
                  <a:pt x="27" y="876"/>
                </a:cubicBezTo>
                <a:cubicBezTo>
                  <a:pt x="22" y="889"/>
                  <a:pt x="13" y="917"/>
                  <a:pt x="13" y="917"/>
                </a:cubicBezTo>
                <a:cubicBezTo>
                  <a:pt x="0" y="1007"/>
                  <a:pt x="3" y="971"/>
                  <a:pt x="13" y="1127"/>
                </a:cubicBezTo>
                <a:cubicBezTo>
                  <a:pt x="15" y="1152"/>
                  <a:pt x="47" y="1195"/>
                  <a:pt x="47" y="1195"/>
                </a:cubicBezTo>
                <a:cubicBezTo>
                  <a:pt x="63" y="1257"/>
                  <a:pt x="41" y="1189"/>
                  <a:pt x="74" y="1242"/>
                </a:cubicBezTo>
                <a:cubicBezTo>
                  <a:pt x="100" y="1283"/>
                  <a:pt x="103" y="1349"/>
                  <a:pt x="156" y="1364"/>
                </a:cubicBezTo>
                <a:cubicBezTo>
                  <a:pt x="184" y="1409"/>
                  <a:pt x="262" y="1419"/>
                  <a:pt x="311" y="1432"/>
                </a:cubicBezTo>
                <a:cubicBezTo>
                  <a:pt x="417" y="1427"/>
                  <a:pt x="539" y="1429"/>
                  <a:pt x="623" y="1351"/>
                </a:cubicBezTo>
                <a:cubicBezTo>
                  <a:pt x="642" y="1334"/>
                  <a:pt x="663" y="1318"/>
                  <a:pt x="677" y="1297"/>
                </a:cubicBezTo>
                <a:cubicBezTo>
                  <a:pt x="703" y="1259"/>
                  <a:pt x="721" y="1214"/>
                  <a:pt x="759" y="1188"/>
                </a:cubicBezTo>
                <a:cubicBezTo>
                  <a:pt x="793" y="1136"/>
                  <a:pt x="868" y="1112"/>
                  <a:pt x="928" y="1100"/>
                </a:cubicBezTo>
                <a:cubicBezTo>
                  <a:pt x="981" y="1109"/>
                  <a:pt x="1016" y="1118"/>
                  <a:pt x="1064" y="1134"/>
                </a:cubicBezTo>
                <a:cubicBezTo>
                  <a:pt x="1088" y="1158"/>
                  <a:pt x="1118" y="1175"/>
                  <a:pt x="1138" y="1202"/>
                </a:cubicBezTo>
                <a:cubicBezTo>
                  <a:pt x="1153" y="1222"/>
                  <a:pt x="1164" y="1243"/>
                  <a:pt x="1179" y="1263"/>
                </a:cubicBezTo>
                <a:cubicBezTo>
                  <a:pt x="1190" y="1305"/>
                  <a:pt x="1189" y="1332"/>
                  <a:pt x="1226" y="1358"/>
                </a:cubicBezTo>
                <a:cubicBezTo>
                  <a:pt x="1258" y="1356"/>
                  <a:pt x="1290" y="1359"/>
                  <a:pt x="1321" y="1351"/>
                </a:cubicBezTo>
                <a:cubicBezTo>
                  <a:pt x="1329" y="1349"/>
                  <a:pt x="1335" y="1330"/>
                  <a:pt x="1335" y="133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2" name="Freeform 14"/>
          <p:cNvSpPr>
            <a:spLocks/>
          </p:cNvSpPr>
          <p:nvPr/>
        </p:nvSpPr>
        <p:spPr bwMode="auto">
          <a:xfrm>
            <a:off x="6400800" y="1016000"/>
            <a:ext cx="1477963" cy="1296988"/>
          </a:xfrm>
          <a:custGeom>
            <a:avLst/>
            <a:gdLst>
              <a:gd name="T0" fmla="*/ 0 w 931"/>
              <a:gd name="T1" fmla="*/ 356 h 817"/>
              <a:gd name="T2" fmla="*/ 41 w 931"/>
              <a:gd name="T3" fmla="*/ 295 h 817"/>
              <a:gd name="T4" fmla="*/ 95 w 931"/>
              <a:gd name="T5" fmla="*/ 221 h 817"/>
              <a:gd name="T6" fmla="*/ 142 w 931"/>
              <a:gd name="T7" fmla="*/ 180 h 817"/>
              <a:gd name="T8" fmla="*/ 237 w 931"/>
              <a:gd name="T9" fmla="*/ 92 h 817"/>
              <a:gd name="T10" fmla="*/ 305 w 931"/>
              <a:gd name="T11" fmla="*/ 58 h 817"/>
              <a:gd name="T12" fmla="*/ 407 w 931"/>
              <a:gd name="T13" fmla="*/ 31 h 817"/>
              <a:gd name="T14" fmla="*/ 806 w 931"/>
              <a:gd name="T15" fmla="*/ 126 h 817"/>
              <a:gd name="T16" fmla="*/ 861 w 931"/>
              <a:gd name="T17" fmla="*/ 248 h 817"/>
              <a:gd name="T18" fmla="*/ 915 w 931"/>
              <a:gd name="T19" fmla="*/ 410 h 817"/>
              <a:gd name="T20" fmla="*/ 861 w 931"/>
              <a:gd name="T21" fmla="*/ 654 h 817"/>
              <a:gd name="T22" fmla="*/ 705 w 931"/>
              <a:gd name="T23" fmla="*/ 770 h 817"/>
              <a:gd name="T24" fmla="*/ 576 w 931"/>
              <a:gd name="T25" fmla="*/ 817 h 817"/>
              <a:gd name="T26" fmla="*/ 529 w 931"/>
              <a:gd name="T27" fmla="*/ 803 h 81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931"/>
              <a:gd name="T43" fmla="*/ 0 h 817"/>
              <a:gd name="T44" fmla="*/ 931 w 931"/>
              <a:gd name="T45" fmla="*/ 817 h 81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931" h="817">
                <a:moveTo>
                  <a:pt x="0" y="356"/>
                </a:moveTo>
                <a:cubicBezTo>
                  <a:pt x="10" y="328"/>
                  <a:pt x="23" y="318"/>
                  <a:pt x="41" y="295"/>
                </a:cubicBezTo>
                <a:cubicBezTo>
                  <a:pt x="59" y="271"/>
                  <a:pt x="73" y="243"/>
                  <a:pt x="95" y="221"/>
                </a:cubicBezTo>
                <a:cubicBezTo>
                  <a:pt x="139" y="177"/>
                  <a:pt x="106" y="222"/>
                  <a:pt x="142" y="180"/>
                </a:cubicBezTo>
                <a:cubicBezTo>
                  <a:pt x="168" y="149"/>
                  <a:pt x="199" y="105"/>
                  <a:pt x="237" y="92"/>
                </a:cubicBezTo>
                <a:cubicBezTo>
                  <a:pt x="261" y="69"/>
                  <a:pt x="273" y="66"/>
                  <a:pt x="305" y="58"/>
                </a:cubicBezTo>
                <a:cubicBezTo>
                  <a:pt x="338" y="35"/>
                  <a:pt x="366" y="36"/>
                  <a:pt x="407" y="31"/>
                </a:cubicBezTo>
                <a:cubicBezTo>
                  <a:pt x="619" y="36"/>
                  <a:pt x="680" y="0"/>
                  <a:pt x="806" y="126"/>
                </a:cubicBezTo>
                <a:cubicBezTo>
                  <a:pt x="820" y="167"/>
                  <a:pt x="844" y="207"/>
                  <a:pt x="861" y="248"/>
                </a:cubicBezTo>
                <a:cubicBezTo>
                  <a:pt x="871" y="306"/>
                  <a:pt x="900" y="354"/>
                  <a:pt x="915" y="410"/>
                </a:cubicBezTo>
                <a:cubicBezTo>
                  <a:pt x="911" y="513"/>
                  <a:pt x="931" y="584"/>
                  <a:pt x="861" y="654"/>
                </a:cubicBezTo>
                <a:cubicBezTo>
                  <a:pt x="842" y="710"/>
                  <a:pt x="759" y="759"/>
                  <a:pt x="705" y="770"/>
                </a:cubicBezTo>
                <a:cubicBezTo>
                  <a:pt x="667" y="794"/>
                  <a:pt x="619" y="802"/>
                  <a:pt x="576" y="817"/>
                </a:cubicBezTo>
                <a:cubicBezTo>
                  <a:pt x="537" y="809"/>
                  <a:pt x="552" y="815"/>
                  <a:pt x="529" y="80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4" name="Freeform 16"/>
          <p:cNvSpPr>
            <a:spLocks/>
          </p:cNvSpPr>
          <p:nvPr/>
        </p:nvSpPr>
        <p:spPr bwMode="auto">
          <a:xfrm>
            <a:off x="4200525" y="3573463"/>
            <a:ext cx="1008063" cy="2808287"/>
          </a:xfrm>
          <a:custGeom>
            <a:avLst/>
            <a:gdLst>
              <a:gd name="T0" fmla="*/ 552 w 635"/>
              <a:gd name="T1" fmla="*/ 1769 h 1769"/>
              <a:gd name="T2" fmla="*/ 234 w 635"/>
              <a:gd name="T3" fmla="*/ 1587 h 1769"/>
              <a:gd name="T4" fmla="*/ 279 w 635"/>
              <a:gd name="T5" fmla="*/ 1361 h 1769"/>
              <a:gd name="T6" fmla="*/ 597 w 635"/>
              <a:gd name="T7" fmla="*/ 1270 h 1769"/>
              <a:gd name="T8" fmla="*/ 506 w 635"/>
              <a:gd name="T9" fmla="*/ 952 h 1769"/>
              <a:gd name="T10" fmla="*/ 234 w 635"/>
              <a:gd name="T11" fmla="*/ 907 h 1769"/>
              <a:gd name="T12" fmla="*/ 7 w 635"/>
              <a:gd name="T13" fmla="*/ 680 h 1769"/>
              <a:gd name="T14" fmla="*/ 279 w 635"/>
              <a:gd name="T15" fmla="*/ 453 h 1769"/>
              <a:gd name="T16" fmla="*/ 552 w 635"/>
              <a:gd name="T17" fmla="*/ 317 h 1769"/>
              <a:gd name="T18" fmla="*/ 189 w 635"/>
              <a:gd name="T19" fmla="*/ 45 h 1769"/>
              <a:gd name="T20" fmla="*/ 234 w 635"/>
              <a:gd name="T21" fmla="*/ 45 h 1769"/>
              <a:gd name="T22" fmla="*/ 189 w 635"/>
              <a:gd name="T23" fmla="*/ 45 h 176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5"/>
              <a:gd name="T37" fmla="*/ 0 h 1769"/>
              <a:gd name="T38" fmla="*/ 635 w 635"/>
              <a:gd name="T39" fmla="*/ 1769 h 176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5" h="1769">
                <a:moveTo>
                  <a:pt x="552" y="1769"/>
                </a:moveTo>
                <a:cubicBezTo>
                  <a:pt x="415" y="1712"/>
                  <a:pt x="279" y="1655"/>
                  <a:pt x="234" y="1587"/>
                </a:cubicBezTo>
                <a:cubicBezTo>
                  <a:pt x="189" y="1519"/>
                  <a:pt x="218" y="1414"/>
                  <a:pt x="279" y="1361"/>
                </a:cubicBezTo>
                <a:cubicBezTo>
                  <a:pt x="340" y="1308"/>
                  <a:pt x="559" y="1338"/>
                  <a:pt x="597" y="1270"/>
                </a:cubicBezTo>
                <a:cubicBezTo>
                  <a:pt x="635" y="1202"/>
                  <a:pt x="566" y="1012"/>
                  <a:pt x="506" y="952"/>
                </a:cubicBezTo>
                <a:cubicBezTo>
                  <a:pt x="446" y="892"/>
                  <a:pt x="317" y="952"/>
                  <a:pt x="234" y="907"/>
                </a:cubicBezTo>
                <a:cubicBezTo>
                  <a:pt x="151" y="862"/>
                  <a:pt x="0" y="756"/>
                  <a:pt x="7" y="680"/>
                </a:cubicBezTo>
                <a:cubicBezTo>
                  <a:pt x="14" y="604"/>
                  <a:pt x="188" y="513"/>
                  <a:pt x="279" y="453"/>
                </a:cubicBezTo>
                <a:cubicBezTo>
                  <a:pt x="370" y="393"/>
                  <a:pt x="567" y="385"/>
                  <a:pt x="552" y="317"/>
                </a:cubicBezTo>
                <a:cubicBezTo>
                  <a:pt x="537" y="249"/>
                  <a:pt x="242" y="90"/>
                  <a:pt x="189" y="45"/>
                </a:cubicBezTo>
                <a:cubicBezTo>
                  <a:pt x="136" y="0"/>
                  <a:pt x="234" y="45"/>
                  <a:pt x="234" y="45"/>
                </a:cubicBezTo>
                <a:cubicBezTo>
                  <a:pt x="234" y="45"/>
                  <a:pt x="211" y="45"/>
                  <a:pt x="189" y="4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3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539750" y="2997200"/>
            <a:ext cx="2519363" cy="1008063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468313" y="2133600"/>
            <a:ext cx="3024187" cy="12954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619250" y="4076700"/>
            <a:ext cx="0" cy="2160588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1" name="Oval 8"/>
          <p:cNvSpPr>
            <a:spLocks noChangeArrowheads="1"/>
          </p:cNvSpPr>
          <p:nvPr/>
        </p:nvSpPr>
        <p:spPr bwMode="auto">
          <a:xfrm>
            <a:off x="3059113" y="5013325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Oval 9"/>
          <p:cNvSpPr>
            <a:spLocks noChangeArrowheads="1"/>
          </p:cNvSpPr>
          <p:nvPr/>
        </p:nvSpPr>
        <p:spPr bwMode="auto">
          <a:xfrm>
            <a:off x="3492500" y="4076700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Oval 10"/>
          <p:cNvSpPr>
            <a:spLocks noChangeArrowheads="1"/>
          </p:cNvSpPr>
          <p:nvPr/>
        </p:nvSpPr>
        <p:spPr bwMode="auto">
          <a:xfrm>
            <a:off x="2627313" y="40767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Oval 11"/>
          <p:cNvSpPr>
            <a:spLocks noChangeArrowheads="1"/>
          </p:cNvSpPr>
          <p:nvPr/>
        </p:nvSpPr>
        <p:spPr bwMode="auto">
          <a:xfrm>
            <a:off x="3635375" y="4797425"/>
            <a:ext cx="144463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4572000" y="2636838"/>
            <a:ext cx="2592388" cy="1296987"/>
          </a:xfrm>
          <a:custGeom>
            <a:avLst/>
            <a:gdLst>
              <a:gd name="T0" fmla="*/ 0 w 1633"/>
              <a:gd name="T1" fmla="*/ 377 h 800"/>
              <a:gd name="T2" fmla="*/ 499 w 1633"/>
              <a:gd name="T3" fmla="*/ 150 h 800"/>
              <a:gd name="T4" fmla="*/ 816 w 1633"/>
              <a:gd name="T5" fmla="*/ 513 h 800"/>
              <a:gd name="T6" fmla="*/ 1179 w 1633"/>
              <a:gd name="T7" fmla="*/ 740 h 800"/>
              <a:gd name="T8" fmla="*/ 1179 w 1633"/>
              <a:gd name="T9" fmla="*/ 150 h 800"/>
              <a:gd name="T10" fmla="*/ 1542 w 1633"/>
              <a:gd name="T11" fmla="*/ 60 h 800"/>
              <a:gd name="T12" fmla="*/ 1633 w 1633"/>
              <a:gd name="T13" fmla="*/ 513 h 8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633"/>
              <a:gd name="T22" fmla="*/ 0 h 800"/>
              <a:gd name="T23" fmla="*/ 1633 w 1633"/>
              <a:gd name="T24" fmla="*/ 800 h 8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633" h="800">
                <a:moveTo>
                  <a:pt x="0" y="377"/>
                </a:moveTo>
                <a:cubicBezTo>
                  <a:pt x="181" y="252"/>
                  <a:pt x="363" y="127"/>
                  <a:pt x="499" y="150"/>
                </a:cubicBezTo>
                <a:cubicBezTo>
                  <a:pt x="635" y="173"/>
                  <a:pt x="703" y="415"/>
                  <a:pt x="816" y="513"/>
                </a:cubicBezTo>
                <a:cubicBezTo>
                  <a:pt x="929" y="611"/>
                  <a:pt x="1119" y="800"/>
                  <a:pt x="1179" y="740"/>
                </a:cubicBezTo>
                <a:cubicBezTo>
                  <a:pt x="1239" y="680"/>
                  <a:pt x="1119" y="263"/>
                  <a:pt x="1179" y="150"/>
                </a:cubicBezTo>
                <a:cubicBezTo>
                  <a:pt x="1239" y="37"/>
                  <a:pt x="1466" y="0"/>
                  <a:pt x="1542" y="60"/>
                </a:cubicBezTo>
                <a:cubicBezTo>
                  <a:pt x="1618" y="120"/>
                  <a:pt x="1618" y="438"/>
                  <a:pt x="1633" y="513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539750" y="1341438"/>
            <a:ext cx="4819650" cy="804862"/>
          </a:xfrm>
          <a:custGeom>
            <a:avLst/>
            <a:gdLst>
              <a:gd name="T0" fmla="*/ 0 w 3036"/>
              <a:gd name="T1" fmla="*/ 481 h 507"/>
              <a:gd name="T2" fmla="*/ 68 w 3036"/>
              <a:gd name="T3" fmla="*/ 379 h 507"/>
              <a:gd name="T4" fmla="*/ 129 w 3036"/>
              <a:gd name="T5" fmla="*/ 325 h 507"/>
              <a:gd name="T6" fmla="*/ 231 w 3036"/>
              <a:gd name="T7" fmla="*/ 312 h 507"/>
              <a:gd name="T8" fmla="*/ 339 w 3036"/>
              <a:gd name="T9" fmla="*/ 325 h 507"/>
              <a:gd name="T10" fmla="*/ 393 w 3036"/>
              <a:gd name="T11" fmla="*/ 345 h 507"/>
              <a:gd name="T12" fmla="*/ 448 w 3036"/>
              <a:gd name="T13" fmla="*/ 373 h 507"/>
              <a:gd name="T14" fmla="*/ 475 w 3036"/>
              <a:gd name="T15" fmla="*/ 393 h 507"/>
              <a:gd name="T16" fmla="*/ 549 w 3036"/>
              <a:gd name="T17" fmla="*/ 413 h 507"/>
              <a:gd name="T18" fmla="*/ 624 w 3036"/>
              <a:gd name="T19" fmla="*/ 440 h 507"/>
              <a:gd name="T20" fmla="*/ 800 w 3036"/>
              <a:gd name="T21" fmla="*/ 495 h 507"/>
              <a:gd name="T22" fmla="*/ 969 w 3036"/>
              <a:gd name="T23" fmla="*/ 481 h 507"/>
              <a:gd name="T24" fmla="*/ 1037 w 3036"/>
              <a:gd name="T25" fmla="*/ 434 h 507"/>
              <a:gd name="T26" fmla="*/ 1078 w 3036"/>
              <a:gd name="T27" fmla="*/ 406 h 507"/>
              <a:gd name="T28" fmla="*/ 1159 w 3036"/>
              <a:gd name="T29" fmla="*/ 345 h 507"/>
              <a:gd name="T30" fmla="*/ 1315 w 3036"/>
              <a:gd name="T31" fmla="*/ 251 h 507"/>
              <a:gd name="T32" fmla="*/ 1491 w 3036"/>
              <a:gd name="T33" fmla="*/ 203 h 507"/>
              <a:gd name="T34" fmla="*/ 1701 w 3036"/>
              <a:gd name="T35" fmla="*/ 183 h 507"/>
              <a:gd name="T36" fmla="*/ 1749 w 3036"/>
              <a:gd name="T37" fmla="*/ 101 h 507"/>
              <a:gd name="T38" fmla="*/ 1844 w 3036"/>
              <a:gd name="T39" fmla="*/ 61 h 507"/>
              <a:gd name="T40" fmla="*/ 2230 w 3036"/>
              <a:gd name="T41" fmla="*/ 95 h 507"/>
              <a:gd name="T42" fmla="*/ 2420 w 3036"/>
              <a:gd name="T43" fmla="*/ 88 h 507"/>
              <a:gd name="T44" fmla="*/ 2467 w 3036"/>
              <a:gd name="T45" fmla="*/ 61 h 507"/>
              <a:gd name="T46" fmla="*/ 2596 w 3036"/>
              <a:gd name="T47" fmla="*/ 27 h 507"/>
              <a:gd name="T48" fmla="*/ 2819 w 3036"/>
              <a:gd name="T49" fmla="*/ 20 h 507"/>
              <a:gd name="T50" fmla="*/ 2914 w 3036"/>
              <a:gd name="T51" fmla="*/ 47 h 507"/>
              <a:gd name="T52" fmla="*/ 3036 w 3036"/>
              <a:gd name="T53" fmla="*/ 47 h 50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3036"/>
              <a:gd name="T82" fmla="*/ 0 h 507"/>
              <a:gd name="T83" fmla="*/ 3036 w 3036"/>
              <a:gd name="T84" fmla="*/ 507 h 507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3036" h="507">
                <a:moveTo>
                  <a:pt x="0" y="481"/>
                </a:moveTo>
                <a:cubicBezTo>
                  <a:pt x="15" y="438"/>
                  <a:pt x="29" y="406"/>
                  <a:pt x="68" y="379"/>
                </a:cubicBezTo>
                <a:cubicBezTo>
                  <a:pt x="93" y="343"/>
                  <a:pt x="75" y="364"/>
                  <a:pt x="129" y="325"/>
                </a:cubicBezTo>
                <a:cubicBezTo>
                  <a:pt x="157" y="305"/>
                  <a:pt x="231" y="312"/>
                  <a:pt x="231" y="312"/>
                </a:cubicBezTo>
                <a:cubicBezTo>
                  <a:pt x="244" y="313"/>
                  <a:pt x="315" y="316"/>
                  <a:pt x="339" y="325"/>
                </a:cubicBezTo>
                <a:cubicBezTo>
                  <a:pt x="412" y="353"/>
                  <a:pt x="294" y="327"/>
                  <a:pt x="393" y="345"/>
                </a:cubicBezTo>
                <a:cubicBezTo>
                  <a:pt x="475" y="406"/>
                  <a:pt x="373" y="335"/>
                  <a:pt x="448" y="373"/>
                </a:cubicBezTo>
                <a:cubicBezTo>
                  <a:pt x="458" y="378"/>
                  <a:pt x="465" y="389"/>
                  <a:pt x="475" y="393"/>
                </a:cubicBezTo>
                <a:cubicBezTo>
                  <a:pt x="499" y="402"/>
                  <a:pt x="526" y="401"/>
                  <a:pt x="549" y="413"/>
                </a:cubicBezTo>
                <a:cubicBezTo>
                  <a:pt x="575" y="427"/>
                  <a:pt x="595" y="434"/>
                  <a:pt x="624" y="440"/>
                </a:cubicBezTo>
                <a:cubicBezTo>
                  <a:pt x="681" y="469"/>
                  <a:pt x="738" y="482"/>
                  <a:pt x="800" y="495"/>
                </a:cubicBezTo>
                <a:cubicBezTo>
                  <a:pt x="856" y="492"/>
                  <a:pt x="919" y="507"/>
                  <a:pt x="969" y="481"/>
                </a:cubicBezTo>
                <a:cubicBezTo>
                  <a:pt x="993" y="468"/>
                  <a:pt x="1013" y="448"/>
                  <a:pt x="1037" y="434"/>
                </a:cubicBezTo>
                <a:cubicBezTo>
                  <a:pt x="1051" y="425"/>
                  <a:pt x="1078" y="406"/>
                  <a:pt x="1078" y="406"/>
                </a:cubicBezTo>
                <a:cubicBezTo>
                  <a:pt x="1096" y="378"/>
                  <a:pt x="1131" y="365"/>
                  <a:pt x="1159" y="345"/>
                </a:cubicBezTo>
                <a:cubicBezTo>
                  <a:pt x="1211" y="307"/>
                  <a:pt x="1252" y="265"/>
                  <a:pt x="1315" y="251"/>
                </a:cubicBezTo>
                <a:cubicBezTo>
                  <a:pt x="1367" y="224"/>
                  <a:pt x="1434" y="218"/>
                  <a:pt x="1491" y="203"/>
                </a:cubicBezTo>
                <a:cubicBezTo>
                  <a:pt x="1556" y="206"/>
                  <a:pt x="1658" y="248"/>
                  <a:pt x="1701" y="183"/>
                </a:cubicBezTo>
                <a:cubicBezTo>
                  <a:pt x="1709" y="146"/>
                  <a:pt x="1711" y="114"/>
                  <a:pt x="1749" y="101"/>
                </a:cubicBezTo>
                <a:cubicBezTo>
                  <a:pt x="1781" y="77"/>
                  <a:pt x="1807" y="73"/>
                  <a:pt x="1844" y="61"/>
                </a:cubicBezTo>
                <a:cubicBezTo>
                  <a:pt x="1973" y="69"/>
                  <a:pt x="2101" y="87"/>
                  <a:pt x="2230" y="95"/>
                </a:cubicBezTo>
                <a:cubicBezTo>
                  <a:pt x="2293" y="93"/>
                  <a:pt x="2357" y="94"/>
                  <a:pt x="2420" y="88"/>
                </a:cubicBezTo>
                <a:cubicBezTo>
                  <a:pt x="2435" y="87"/>
                  <a:pt x="2453" y="67"/>
                  <a:pt x="2467" y="61"/>
                </a:cubicBezTo>
                <a:cubicBezTo>
                  <a:pt x="2507" y="44"/>
                  <a:pt x="2553" y="34"/>
                  <a:pt x="2596" y="27"/>
                </a:cubicBezTo>
                <a:cubicBezTo>
                  <a:pt x="2674" y="0"/>
                  <a:pt x="2723" y="16"/>
                  <a:pt x="2819" y="20"/>
                </a:cubicBezTo>
                <a:cubicBezTo>
                  <a:pt x="2847" y="26"/>
                  <a:pt x="2887" y="45"/>
                  <a:pt x="2914" y="47"/>
                </a:cubicBezTo>
                <a:cubicBezTo>
                  <a:pt x="2955" y="50"/>
                  <a:pt x="2995" y="47"/>
                  <a:pt x="3036" y="47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7" name="Freeform 15"/>
          <p:cNvSpPr>
            <a:spLocks/>
          </p:cNvSpPr>
          <p:nvPr/>
        </p:nvSpPr>
        <p:spPr bwMode="auto">
          <a:xfrm>
            <a:off x="5594350" y="3879850"/>
            <a:ext cx="2806700" cy="2273300"/>
          </a:xfrm>
          <a:custGeom>
            <a:avLst/>
            <a:gdLst>
              <a:gd name="T0" fmla="*/ 1369 w 1768"/>
              <a:gd name="T1" fmla="*/ 470 h 1432"/>
              <a:gd name="T2" fmla="*/ 1172 w 1768"/>
              <a:gd name="T3" fmla="*/ 355 h 1432"/>
              <a:gd name="T4" fmla="*/ 1247 w 1768"/>
              <a:gd name="T5" fmla="*/ 172 h 1432"/>
              <a:gd name="T6" fmla="*/ 1518 w 1768"/>
              <a:gd name="T7" fmla="*/ 219 h 1432"/>
              <a:gd name="T8" fmla="*/ 1619 w 1768"/>
              <a:gd name="T9" fmla="*/ 287 h 1432"/>
              <a:gd name="T10" fmla="*/ 1640 w 1768"/>
              <a:gd name="T11" fmla="*/ 422 h 1432"/>
              <a:gd name="T12" fmla="*/ 1287 w 1768"/>
              <a:gd name="T13" fmla="*/ 605 h 1432"/>
              <a:gd name="T14" fmla="*/ 1199 w 1768"/>
              <a:gd name="T15" fmla="*/ 578 h 1432"/>
              <a:gd name="T16" fmla="*/ 1023 w 1768"/>
              <a:gd name="T17" fmla="*/ 490 h 1432"/>
              <a:gd name="T18" fmla="*/ 955 w 1768"/>
              <a:gd name="T19" fmla="*/ 382 h 1432"/>
              <a:gd name="T20" fmla="*/ 1064 w 1768"/>
              <a:gd name="T21" fmla="*/ 111 h 1432"/>
              <a:gd name="T22" fmla="*/ 1247 w 1768"/>
              <a:gd name="T23" fmla="*/ 36 h 1432"/>
              <a:gd name="T24" fmla="*/ 1497 w 1768"/>
              <a:gd name="T25" fmla="*/ 9 h 1432"/>
              <a:gd name="T26" fmla="*/ 1538 w 1768"/>
              <a:gd name="T27" fmla="*/ 43 h 1432"/>
              <a:gd name="T28" fmla="*/ 1762 w 1768"/>
              <a:gd name="T29" fmla="*/ 443 h 1432"/>
              <a:gd name="T30" fmla="*/ 1640 w 1768"/>
              <a:gd name="T31" fmla="*/ 639 h 1432"/>
              <a:gd name="T32" fmla="*/ 1470 w 1768"/>
              <a:gd name="T33" fmla="*/ 815 h 1432"/>
              <a:gd name="T34" fmla="*/ 1389 w 1768"/>
              <a:gd name="T35" fmla="*/ 849 h 1432"/>
              <a:gd name="T36" fmla="*/ 1267 w 1768"/>
              <a:gd name="T37" fmla="*/ 897 h 1432"/>
              <a:gd name="T38" fmla="*/ 1037 w 1768"/>
              <a:gd name="T39" fmla="*/ 897 h 1432"/>
              <a:gd name="T40" fmla="*/ 711 w 1768"/>
              <a:gd name="T41" fmla="*/ 782 h 1432"/>
              <a:gd name="T42" fmla="*/ 454 w 1768"/>
              <a:gd name="T43" fmla="*/ 700 h 1432"/>
              <a:gd name="T44" fmla="*/ 190 w 1768"/>
              <a:gd name="T45" fmla="*/ 707 h 1432"/>
              <a:gd name="T46" fmla="*/ 68 w 1768"/>
              <a:gd name="T47" fmla="*/ 782 h 1432"/>
              <a:gd name="T48" fmla="*/ 13 w 1768"/>
              <a:gd name="T49" fmla="*/ 917 h 1432"/>
              <a:gd name="T50" fmla="*/ 47 w 1768"/>
              <a:gd name="T51" fmla="*/ 1195 h 1432"/>
              <a:gd name="T52" fmla="*/ 156 w 1768"/>
              <a:gd name="T53" fmla="*/ 1364 h 1432"/>
              <a:gd name="T54" fmla="*/ 623 w 1768"/>
              <a:gd name="T55" fmla="*/ 1351 h 1432"/>
              <a:gd name="T56" fmla="*/ 759 w 1768"/>
              <a:gd name="T57" fmla="*/ 1188 h 1432"/>
              <a:gd name="T58" fmla="*/ 1064 w 1768"/>
              <a:gd name="T59" fmla="*/ 1134 h 1432"/>
              <a:gd name="T60" fmla="*/ 1179 w 1768"/>
              <a:gd name="T61" fmla="*/ 1263 h 1432"/>
              <a:gd name="T62" fmla="*/ 1321 w 1768"/>
              <a:gd name="T63" fmla="*/ 1351 h 143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68"/>
              <a:gd name="T97" fmla="*/ 0 h 1432"/>
              <a:gd name="T98" fmla="*/ 1768 w 1768"/>
              <a:gd name="T99" fmla="*/ 1432 h 143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68" h="1432">
                <a:moveTo>
                  <a:pt x="1450" y="355"/>
                </a:moveTo>
                <a:cubicBezTo>
                  <a:pt x="1440" y="423"/>
                  <a:pt x="1435" y="447"/>
                  <a:pt x="1369" y="470"/>
                </a:cubicBezTo>
                <a:cubicBezTo>
                  <a:pt x="1231" y="461"/>
                  <a:pt x="1286" y="475"/>
                  <a:pt x="1206" y="416"/>
                </a:cubicBezTo>
                <a:cubicBezTo>
                  <a:pt x="1192" y="395"/>
                  <a:pt x="1186" y="375"/>
                  <a:pt x="1172" y="355"/>
                </a:cubicBezTo>
                <a:cubicBezTo>
                  <a:pt x="1157" y="311"/>
                  <a:pt x="1140" y="237"/>
                  <a:pt x="1192" y="219"/>
                </a:cubicBezTo>
                <a:cubicBezTo>
                  <a:pt x="1206" y="198"/>
                  <a:pt x="1223" y="183"/>
                  <a:pt x="1247" y="172"/>
                </a:cubicBezTo>
                <a:cubicBezTo>
                  <a:pt x="1260" y="166"/>
                  <a:pt x="1287" y="158"/>
                  <a:pt x="1287" y="158"/>
                </a:cubicBezTo>
                <a:cubicBezTo>
                  <a:pt x="1459" y="166"/>
                  <a:pt x="1415" y="144"/>
                  <a:pt x="1518" y="219"/>
                </a:cubicBezTo>
                <a:cubicBezTo>
                  <a:pt x="1563" y="252"/>
                  <a:pt x="1508" y="210"/>
                  <a:pt x="1572" y="253"/>
                </a:cubicBezTo>
                <a:cubicBezTo>
                  <a:pt x="1588" y="264"/>
                  <a:pt x="1619" y="287"/>
                  <a:pt x="1619" y="287"/>
                </a:cubicBezTo>
                <a:cubicBezTo>
                  <a:pt x="1628" y="313"/>
                  <a:pt x="1640" y="334"/>
                  <a:pt x="1646" y="361"/>
                </a:cubicBezTo>
                <a:cubicBezTo>
                  <a:pt x="1644" y="381"/>
                  <a:pt x="1644" y="402"/>
                  <a:pt x="1640" y="422"/>
                </a:cubicBezTo>
                <a:cubicBezTo>
                  <a:pt x="1618" y="519"/>
                  <a:pt x="1467" y="539"/>
                  <a:pt x="1389" y="565"/>
                </a:cubicBezTo>
                <a:cubicBezTo>
                  <a:pt x="1353" y="577"/>
                  <a:pt x="1324" y="594"/>
                  <a:pt x="1287" y="605"/>
                </a:cubicBezTo>
                <a:cubicBezTo>
                  <a:pt x="1269" y="603"/>
                  <a:pt x="1250" y="604"/>
                  <a:pt x="1233" y="599"/>
                </a:cubicBezTo>
                <a:cubicBezTo>
                  <a:pt x="1220" y="595"/>
                  <a:pt x="1211" y="584"/>
                  <a:pt x="1199" y="578"/>
                </a:cubicBezTo>
                <a:cubicBezTo>
                  <a:pt x="1164" y="559"/>
                  <a:pt x="1140" y="548"/>
                  <a:pt x="1104" y="538"/>
                </a:cubicBezTo>
                <a:cubicBezTo>
                  <a:pt x="1077" y="521"/>
                  <a:pt x="1049" y="508"/>
                  <a:pt x="1023" y="490"/>
                </a:cubicBezTo>
                <a:cubicBezTo>
                  <a:pt x="1006" y="457"/>
                  <a:pt x="979" y="434"/>
                  <a:pt x="962" y="402"/>
                </a:cubicBezTo>
                <a:cubicBezTo>
                  <a:pt x="959" y="396"/>
                  <a:pt x="958" y="388"/>
                  <a:pt x="955" y="382"/>
                </a:cubicBezTo>
                <a:cubicBezTo>
                  <a:pt x="951" y="375"/>
                  <a:pt x="946" y="368"/>
                  <a:pt x="942" y="361"/>
                </a:cubicBezTo>
                <a:cubicBezTo>
                  <a:pt x="918" y="249"/>
                  <a:pt x="944" y="136"/>
                  <a:pt x="1064" y="111"/>
                </a:cubicBezTo>
                <a:cubicBezTo>
                  <a:pt x="1108" y="84"/>
                  <a:pt x="1156" y="71"/>
                  <a:pt x="1206" y="57"/>
                </a:cubicBezTo>
                <a:cubicBezTo>
                  <a:pt x="1253" y="44"/>
                  <a:pt x="1197" y="58"/>
                  <a:pt x="1247" y="36"/>
                </a:cubicBezTo>
                <a:cubicBezTo>
                  <a:pt x="1296" y="14"/>
                  <a:pt x="1364" y="9"/>
                  <a:pt x="1416" y="2"/>
                </a:cubicBezTo>
                <a:cubicBezTo>
                  <a:pt x="1443" y="4"/>
                  <a:pt x="1471" y="0"/>
                  <a:pt x="1497" y="9"/>
                </a:cubicBezTo>
                <a:cubicBezTo>
                  <a:pt x="1508" y="13"/>
                  <a:pt x="1509" y="29"/>
                  <a:pt x="1518" y="36"/>
                </a:cubicBezTo>
                <a:cubicBezTo>
                  <a:pt x="1523" y="41"/>
                  <a:pt x="1531" y="41"/>
                  <a:pt x="1538" y="43"/>
                </a:cubicBezTo>
                <a:cubicBezTo>
                  <a:pt x="1620" y="108"/>
                  <a:pt x="1744" y="155"/>
                  <a:pt x="1768" y="267"/>
                </a:cubicBezTo>
                <a:cubicBezTo>
                  <a:pt x="1766" y="326"/>
                  <a:pt x="1766" y="384"/>
                  <a:pt x="1762" y="443"/>
                </a:cubicBezTo>
                <a:cubicBezTo>
                  <a:pt x="1760" y="469"/>
                  <a:pt x="1740" y="495"/>
                  <a:pt x="1728" y="517"/>
                </a:cubicBezTo>
                <a:cubicBezTo>
                  <a:pt x="1703" y="560"/>
                  <a:pt x="1682" y="611"/>
                  <a:pt x="1640" y="639"/>
                </a:cubicBezTo>
                <a:cubicBezTo>
                  <a:pt x="1610" y="698"/>
                  <a:pt x="1573" y="748"/>
                  <a:pt x="1518" y="788"/>
                </a:cubicBezTo>
                <a:cubicBezTo>
                  <a:pt x="1503" y="799"/>
                  <a:pt x="1485" y="804"/>
                  <a:pt x="1470" y="815"/>
                </a:cubicBezTo>
                <a:cubicBezTo>
                  <a:pt x="1461" y="822"/>
                  <a:pt x="1453" y="831"/>
                  <a:pt x="1443" y="836"/>
                </a:cubicBezTo>
                <a:cubicBezTo>
                  <a:pt x="1426" y="844"/>
                  <a:pt x="1407" y="844"/>
                  <a:pt x="1389" y="849"/>
                </a:cubicBezTo>
                <a:cubicBezTo>
                  <a:pt x="1354" y="873"/>
                  <a:pt x="1339" y="878"/>
                  <a:pt x="1294" y="890"/>
                </a:cubicBezTo>
                <a:cubicBezTo>
                  <a:pt x="1285" y="892"/>
                  <a:pt x="1276" y="895"/>
                  <a:pt x="1267" y="897"/>
                </a:cubicBezTo>
                <a:cubicBezTo>
                  <a:pt x="1258" y="899"/>
                  <a:pt x="1240" y="904"/>
                  <a:pt x="1240" y="904"/>
                </a:cubicBezTo>
                <a:cubicBezTo>
                  <a:pt x="1172" y="902"/>
                  <a:pt x="1105" y="901"/>
                  <a:pt x="1037" y="897"/>
                </a:cubicBezTo>
                <a:cubicBezTo>
                  <a:pt x="979" y="893"/>
                  <a:pt x="916" y="864"/>
                  <a:pt x="860" y="849"/>
                </a:cubicBezTo>
                <a:cubicBezTo>
                  <a:pt x="814" y="819"/>
                  <a:pt x="763" y="799"/>
                  <a:pt x="711" y="782"/>
                </a:cubicBezTo>
                <a:cubicBezTo>
                  <a:pt x="641" y="759"/>
                  <a:pt x="572" y="725"/>
                  <a:pt x="501" y="707"/>
                </a:cubicBezTo>
                <a:cubicBezTo>
                  <a:pt x="486" y="703"/>
                  <a:pt x="470" y="703"/>
                  <a:pt x="454" y="700"/>
                </a:cubicBezTo>
                <a:cubicBezTo>
                  <a:pt x="447" y="699"/>
                  <a:pt x="440" y="696"/>
                  <a:pt x="433" y="694"/>
                </a:cubicBezTo>
                <a:cubicBezTo>
                  <a:pt x="371" y="696"/>
                  <a:pt x="265" y="691"/>
                  <a:pt x="190" y="707"/>
                </a:cubicBezTo>
                <a:cubicBezTo>
                  <a:pt x="165" y="712"/>
                  <a:pt x="147" y="728"/>
                  <a:pt x="122" y="734"/>
                </a:cubicBezTo>
                <a:cubicBezTo>
                  <a:pt x="100" y="749"/>
                  <a:pt x="90" y="767"/>
                  <a:pt x="68" y="782"/>
                </a:cubicBezTo>
                <a:cubicBezTo>
                  <a:pt x="52" y="812"/>
                  <a:pt x="40" y="844"/>
                  <a:pt x="27" y="876"/>
                </a:cubicBezTo>
                <a:cubicBezTo>
                  <a:pt x="22" y="889"/>
                  <a:pt x="13" y="917"/>
                  <a:pt x="13" y="917"/>
                </a:cubicBezTo>
                <a:cubicBezTo>
                  <a:pt x="0" y="1007"/>
                  <a:pt x="3" y="971"/>
                  <a:pt x="13" y="1127"/>
                </a:cubicBezTo>
                <a:cubicBezTo>
                  <a:pt x="15" y="1152"/>
                  <a:pt x="47" y="1195"/>
                  <a:pt x="47" y="1195"/>
                </a:cubicBezTo>
                <a:cubicBezTo>
                  <a:pt x="63" y="1257"/>
                  <a:pt x="41" y="1189"/>
                  <a:pt x="74" y="1242"/>
                </a:cubicBezTo>
                <a:cubicBezTo>
                  <a:pt x="100" y="1283"/>
                  <a:pt x="103" y="1349"/>
                  <a:pt x="156" y="1364"/>
                </a:cubicBezTo>
                <a:cubicBezTo>
                  <a:pt x="184" y="1409"/>
                  <a:pt x="262" y="1419"/>
                  <a:pt x="311" y="1432"/>
                </a:cubicBezTo>
                <a:cubicBezTo>
                  <a:pt x="417" y="1427"/>
                  <a:pt x="539" y="1429"/>
                  <a:pt x="623" y="1351"/>
                </a:cubicBezTo>
                <a:cubicBezTo>
                  <a:pt x="642" y="1334"/>
                  <a:pt x="663" y="1318"/>
                  <a:pt x="677" y="1297"/>
                </a:cubicBezTo>
                <a:cubicBezTo>
                  <a:pt x="703" y="1259"/>
                  <a:pt x="721" y="1214"/>
                  <a:pt x="759" y="1188"/>
                </a:cubicBezTo>
                <a:cubicBezTo>
                  <a:pt x="793" y="1136"/>
                  <a:pt x="868" y="1112"/>
                  <a:pt x="928" y="1100"/>
                </a:cubicBezTo>
                <a:cubicBezTo>
                  <a:pt x="981" y="1109"/>
                  <a:pt x="1016" y="1118"/>
                  <a:pt x="1064" y="1134"/>
                </a:cubicBezTo>
                <a:cubicBezTo>
                  <a:pt x="1088" y="1158"/>
                  <a:pt x="1118" y="1175"/>
                  <a:pt x="1138" y="1202"/>
                </a:cubicBezTo>
                <a:cubicBezTo>
                  <a:pt x="1153" y="1222"/>
                  <a:pt x="1164" y="1243"/>
                  <a:pt x="1179" y="1263"/>
                </a:cubicBezTo>
                <a:cubicBezTo>
                  <a:pt x="1190" y="1305"/>
                  <a:pt x="1189" y="1332"/>
                  <a:pt x="1226" y="1358"/>
                </a:cubicBezTo>
                <a:cubicBezTo>
                  <a:pt x="1258" y="1356"/>
                  <a:pt x="1290" y="1359"/>
                  <a:pt x="1321" y="1351"/>
                </a:cubicBezTo>
                <a:cubicBezTo>
                  <a:pt x="1329" y="1349"/>
                  <a:pt x="1335" y="1330"/>
                  <a:pt x="1335" y="1330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8" name="Freeform 16"/>
          <p:cNvSpPr>
            <a:spLocks/>
          </p:cNvSpPr>
          <p:nvPr/>
        </p:nvSpPr>
        <p:spPr bwMode="auto">
          <a:xfrm>
            <a:off x="6400800" y="1016000"/>
            <a:ext cx="1477963" cy="1296988"/>
          </a:xfrm>
          <a:custGeom>
            <a:avLst/>
            <a:gdLst>
              <a:gd name="T0" fmla="*/ 0 w 931"/>
              <a:gd name="T1" fmla="*/ 356 h 817"/>
              <a:gd name="T2" fmla="*/ 41 w 931"/>
              <a:gd name="T3" fmla="*/ 295 h 817"/>
              <a:gd name="T4" fmla="*/ 95 w 931"/>
              <a:gd name="T5" fmla="*/ 221 h 817"/>
              <a:gd name="T6" fmla="*/ 142 w 931"/>
              <a:gd name="T7" fmla="*/ 180 h 817"/>
              <a:gd name="T8" fmla="*/ 237 w 931"/>
              <a:gd name="T9" fmla="*/ 92 h 817"/>
              <a:gd name="T10" fmla="*/ 305 w 931"/>
              <a:gd name="T11" fmla="*/ 58 h 817"/>
              <a:gd name="T12" fmla="*/ 407 w 931"/>
              <a:gd name="T13" fmla="*/ 31 h 817"/>
              <a:gd name="T14" fmla="*/ 806 w 931"/>
              <a:gd name="T15" fmla="*/ 126 h 817"/>
              <a:gd name="T16" fmla="*/ 861 w 931"/>
              <a:gd name="T17" fmla="*/ 248 h 817"/>
              <a:gd name="T18" fmla="*/ 915 w 931"/>
              <a:gd name="T19" fmla="*/ 410 h 817"/>
              <a:gd name="T20" fmla="*/ 861 w 931"/>
              <a:gd name="T21" fmla="*/ 654 h 817"/>
              <a:gd name="T22" fmla="*/ 705 w 931"/>
              <a:gd name="T23" fmla="*/ 770 h 817"/>
              <a:gd name="T24" fmla="*/ 576 w 931"/>
              <a:gd name="T25" fmla="*/ 817 h 817"/>
              <a:gd name="T26" fmla="*/ 529 w 931"/>
              <a:gd name="T27" fmla="*/ 803 h 81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931"/>
              <a:gd name="T43" fmla="*/ 0 h 817"/>
              <a:gd name="T44" fmla="*/ 931 w 931"/>
              <a:gd name="T45" fmla="*/ 817 h 81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931" h="817">
                <a:moveTo>
                  <a:pt x="0" y="356"/>
                </a:moveTo>
                <a:cubicBezTo>
                  <a:pt x="10" y="328"/>
                  <a:pt x="23" y="318"/>
                  <a:pt x="41" y="295"/>
                </a:cubicBezTo>
                <a:cubicBezTo>
                  <a:pt x="59" y="271"/>
                  <a:pt x="73" y="243"/>
                  <a:pt x="95" y="221"/>
                </a:cubicBezTo>
                <a:cubicBezTo>
                  <a:pt x="139" y="177"/>
                  <a:pt x="106" y="222"/>
                  <a:pt x="142" y="180"/>
                </a:cubicBezTo>
                <a:cubicBezTo>
                  <a:pt x="168" y="149"/>
                  <a:pt x="199" y="105"/>
                  <a:pt x="237" y="92"/>
                </a:cubicBezTo>
                <a:cubicBezTo>
                  <a:pt x="261" y="69"/>
                  <a:pt x="273" y="66"/>
                  <a:pt x="305" y="58"/>
                </a:cubicBezTo>
                <a:cubicBezTo>
                  <a:pt x="338" y="35"/>
                  <a:pt x="366" y="36"/>
                  <a:pt x="407" y="31"/>
                </a:cubicBezTo>
                <a:cubicBezTo>
                  <a:pt x="619" y="36"/>
                  <a:pt x="680" y="0"/>
                  <a:pt x="806" y="126"/>
                </a:cubicBezTo>
                <a:cubicBezTo>
                  <a:pt x="820" y="167"/>
                  <a:pt x="844" y="207"/>
                  <a:pt x="861" y="248"/>
                </a:cubicBezTo>
                <a:cubicBezTo>
                  <a:pt x="871" y="306"/>
                  <a:pt x="900" y="354"/>
                  <a:pt x="915" y="410"/>
                </a:cubicBezTo>
                <a:cubicBezTo>
                  <a:pt x="911" y="513"/>
                  <a:pt x="931" y="584"/>
                  <a:pt x="861" y="654"/>
                </a:cubicBezTo>
                <a:cubicBezTo>
                  <a:pt x="842" y="710"/>
                  <a:pt x="759" y="759"/>
                  <a:pt x="705" y="770"/>
                </a:cubicBezTo>
                <a:cubicBezTo>
                  <a:pt x="667" y="794"/>
                  <a:pt x="619" y="802"/>
                  <a:pt x="576" y="817"/>
                </a:cubicBezTo>
                <a:cubicBezTo>
                  <a:pt x="537" y="809"/>
                  <a:pt x="552" y="815"/>
                  <a:pt x="529" y="803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4109" name="Picture 27" descr="Безымянный 5 - коп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797425"/>
            <a:ext cx="7921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0" name="Freeform 28"/>
          <p:cNvSpPr>
            <a:spLocks/>
          </p:cNvSpPr>
          <p:nvPr/>
        </p:nvSpPr>
        <p:spPr bwMode="auto">
          <a:xfrm>
            <a:off x="4200525" y="3573463"/>
            <a:ext cx="1008063" cy="2808287"/>
          </a:xfrm>
          <a:custGeom>
            <a:avLst/>
            <a:gdLst>
              <a:gd name="T0" fmla="*/ 552 w 635"/>
              <a:gd name="T1" fmla="*/ 1769 h 1769"/>
              <a:gd name="T2" fmla="*/ 234 w 635"/>
              <a:gd name="T3" fmla="*/ 1587 h 1769"/>
              <a:gd name="T4" fmla="*/ 279 w 635"/>
              <a:gd name="T5" fmla="*/ 1361 h 1769"/>
              <a:gd name="T6" fmla="*/ 597 w 635"/>
              <a:gd name="T7" fmla="*/ 1270 h 1769"/>
              <a:gd name="T8" fmla="*/ 506 w 635"/>
              <a:gd name="T9" fmla="*/ 952 h 1769"/>
              <a:gd name="T10" fmla="*/ 234 w 635"/>
              <a:gd name="T11" fmla="*/ 907 h 1769"/>
              <a:gd name="T12" fmla="*/ 7 w 635"/>
              <a:gd name="T13" fmla="*/ 680 h 1769"/>
              <a:gd name="T14" fmla="*/ 279 w 635"/>
              <a:gd name="T15" fmla="*/ 453 h 1769"/>
              <a:gd name="T16" fmla="*/ 552 w 635"/>
              <a:gd name="T17" fmla="*/ 317 h 1769"/>
              <a:gd name="T18" fmla="*/ 189 w 635"/>
              <a:gd name="T19" fmla="*/ 45 h 1769"/>
              <a:gd name="T20" fmla="*/ 234 w 635"/>
              <a:gd name="T21" fmla="*/ 45 h 1769"/>
              <a:gd name="T22" fmla="*/ 189 w 635"/>
              <a:gd name="T23" fmla="*/ 45 h 176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35"/>
              <a:gd name="T37" fmla="*/ 0 h 1769"/>
              <a:gd name="T38" fmla="*/ 635 w 635"/>
              <a:gd name="T39" fmla="*/ 1769 h 176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35" h="1769">
                <a:moveTo>
                  <a:pt x="552" y="1769"/>
                </a:moveTo>
                <a:cubicBezTo>
                  <a:pt x="415" y="1712"/>
                  <a:pt x="279" y="1655"/>
                  <a:pt x="234" y="1587"/>
                </a:cubicBezTo>
                <a:cubicBezTo>
                  <a:pt x="189" y="1519"/>
                  <a:pt x="218" y="1414"/>
                  <a:pt x="279" y="1361"/>
                </a:cubicBezTo>
                <a:cubicBezTo>
                  <a:pt x="340" y="1308"/>
                  <a:pt x="559" y="1338"/>
                  <a:pt x="597" y="1270"/>
                </a:cubicBezTo>
                <a:cubicBezTo>
                  <a:pt x="635" y="1202"/>
                  <a:pt x="566" y="1012"/>
                  <a:pt x="506" y="952"/>
                </a:cubicBezTo>
                <a:cubicBezTo>
                  <a:pt x="446" y="892"/>
                  <a:pt x="317" y="952"/>
                  <a:pt x="234" y="907"/>
                </a:cubicBezTo>
                <a:cubicBezTo>
                  <a:pt x="151" y="862"/>
                  <a:pt x="0" y="756"/>
                  <a:pt x="7" y="680"/>
                </a:cubicBezTo>
                <a:cubicBezTo>
                  <a:pt x="14" y="604"/>
                  <a:pt x="188" y="513"/>
                  <a:pt x="279" y="453"/>
                </a:cubicBezTo>
                <a:cubicBezTo>
                  <a:pt x="370" y="393"/>
                  <a:pt x="567" y="385"/>
                  <a:pt x="552" y="317"/>
                </a:cubicBezTo>
                <a:cubicBezTo>
                  <a:pt x="537" y="249"/>
                  <a:pt x="242" y="90"/>
                  <a:pt x="189" y="45"/>
                </a:cubicBezTo>
                <a:cubicBezTo>
                  <a:pt x="136" y="0"/>
                  <a:pt x="234" y="45"/>
                  <a:pt x="234" y="45"/>
                </a:cubicBezTo>
                <a:cubicBezTo>
                  <a:pt x="234" y="45"/>
                  <a:pt x="211" y="45"/>
                  <a:pt x="189" y="45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8" grpId="0" animBg="1"/>
      <p:bldP spid="3079" grpId="0" animBg="1"/>
      <p:bldP spid="3084" grpId="0" animBg="1"/>
      <p:bldP spid="3086" grpId="0" animBg="1"/>
      <p:bldP spid="3087" grpId="0" animBg="1"/>
      <p:bldP spid="3088" grpId="0" animBg="1"/>
      <p:bldP spid="3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Безымянный 5 - коп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797425"/>
            <a:ext cx="7921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4140200" y="1412875"/>
            <a:ext cx="360363" cy="338138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339975" y="1557338"/>
            <a:ext cx="40322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195513" y="4508500"/>
            <a:ext cx="360362" cy="338138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6300788" y="3716338"/>
            <a:ext cx="360362" cy="338137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1547813" y="3716338"/>
            <a:ext cx="5761037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2987675" y="620713"/>
            <a:ext cx="2447925" cy="2089150"/>
          </a:xfrm>
          <a:prstGeom prst="line">
            <a:avLst/>
          </a:prstGeom>
          <a:noFill/>
          <a:ln w="38100">
            <a:solidFill>
              <a:srgbClr val="99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2916238" y="908050"/>
            <a:ext cx="3384550" cy="16573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4140200" y="476250"/>
            <a:ext cx="215900" cy="2565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3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Безымянный 5 - коп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797425"/>
            <a:ext cx="7921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2195513" y="4581525"/>
            <a:ext cx="360362" cy="338138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5867400" y="3644900"/>
            <a:ext cx="360363" cy="338138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Freeform 8"/>
          <p:cNvSpPr>
            <a:spLocks/>
          </p:cNvSpPr>
          <p:nvPr/>
        </p:nvSpPr>
        <p:spPr bwMode="auto">
          <a:xfrm>
            <a:off x="2051050" y="3500438"/>
            <a:ext cx="4608513" cy="1800225"/>
          </a:xfrm>
          <a:custGeom>
            <a:avLst/>
            <a:gdLst>
              <a:gd name="T0" fmla="*/ 0 w 2903"/>
              <a:gd name="T1" fmla="*/ 1134 h 1134"/>
              <a:gd name="T2" fmla="*/ 227 w 2903"/>
              <a:gd name="T3" fmla="*/ 771 h 1134"/>
              <a:gd name="T4" fmla="*/ 681 w 2903"/>
              <a:gd name="T5" fmla="*/ 862 h 1134"/>
              <a:gd name="T6" fmla="*/ 1225 w 2903"/>
              <a:gd name="T7" fmla="*/ 862 h 1134"/>
              <a:gd name="T8" fmla="*/ 1407 w 2903"/>
              <a:gd name="T9" fmla="*/ 136 h 1134"/>
              <a:gd name="T10" fmla="*/ 2314 w 2903"/>
              <a:gd name="T11" fmla="*/ 46 h 1134"/>
              <a:gd name="T12" fmla="*/ 2586 w 2903"/>
              <a:gd name="T13" fmla="*/ 227 h 1134"/>
              <a:gd name="T14" fmla="*/ 2903 w 2903"/>
              <a:gd name="T15" fmla="*/ 499 h 11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903"/>
              <a:gd name="T25" fmla="*/ 0 h 1134"/>
              <a:gd name="T26" fmla="*/ 2903 w 2903"/>
              <a:gd name="T27" fmla="*/ 1134 h 113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903" h="1134">
                <a:moveTo>
                  <a:pt x="0" y="1134"/>
                </a:moveTo>
                <a:cubicBezTo>
                  <a:pt x="57" y="975"/>
                  <a:pt x="114" y="816"/>
                  <a:pt x="227" y="771"/>
                </a:cubicBezTo>
                <a:cubicBezTo>
                  <a:pt x="340" y="726"/>
                  <a:pt x="515" y="847"/>
                  <a:pt x="681" y="862"/>
                </a:cubicBezTo>
                <a:cubicBezTo>
                  <a:pt x="847" y="877"/>
                  <a:pt x="1104" y="983"/>
                  <a:pt x="1225" y="862"/>
                </a:cubicBezTo>
                <a:cubicBezTo>
                  <a:pt x="1346" y="741"/>
                  <a:pt x="1226" y="272"/>
                  <a:pt x="1407" y="136"/>
                </a:cubicBezTo>
                <a:cubicBezTo>
                  <a:pt x="1588" y="0"/>
                  <a:pt x="2118" y="31"/>
                  <a:pt x="2314" y="46"/>
                </a:cubicBezTo>
                <a:cubicBezTo>
                  <a:pt x="2510" y="61"/>
                  <a:pt x="2488" y="152"/>
                  <a:pt x="2586" y="227"/>
                </a:cubicBezTo>
                <a:cubicBezTo>
                  <a:pt x="2684" y="302"/>
                  <a:pt x="2850" y="454"/>
                  <a:pt x="2903" y="499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5" name="Freeform 9"/>
          <p:cNvSpPr>
            <a:spLocks/>
          </p:cNvSpPr>
          <p:nvPr/>
        </p:nvSpPr>
        <p:spPr bwMode="auto">
          <a:xfrm>
            <a:off x="2051050" y="2852738"/>
            <a:ext cx="4632325" cy="3024187"/>
          </a:xfrm>
          <a:custGeom>
            <a:avLst/>
            <a:gdLst>
              <a:gd name="T0" fmla="*/ 476 w 2918"/>
              <a:gd name="T1" fmla="*/ 635 h 1905"/>
              <a:gd name="T2" fmla="*/ 340 w 2918"/>
              <a:gd name="T3" fmla="*/ 1542 h 1905"/>
              <a:gd name="T4" fmla="*/ 2517 w 2918"/>
              <a:gd name="T5" fmla="*/ 1905 h 1905"/>
              <a:gd name="T6" fmla="*/ 2744 w 2918"/>
              <a:gd name="T7" fmla="*/ 1542 h 1905"/>
              <a:gd name="T8" fmla="*/ 2426 w 2918"/>
              <a:gd name="T9" fmla="*/ 0 h 19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18"/>
              <a:gd name="T16" fmla="*/ 0 h 1905"/>
              <a:gd name="T17" fmla="*/ 2918 w 2918"/>
              <a:gd name="T18" fmla="*/ 1905 h 190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18" h="1905">
                <a:moveTo>
                  <a:pt x="476" y="635"/>
                </a:moveTo>
                <a:cubicBezTo>
                  <a:pt x="238" y="982"/>
                  <a:pt x="0" y="1330"/>
                  <a:pt x="340" y="1542"/>
                </a:cubicBezTo>
                <a:cubicBezTo>
                  <a:pt x="680" y="1754"/>
                  <a:pt x="2116" y="1905"/>
                  <a:pt x="2517" y="1905"/>
                </a:cubicBezTo>
                <a:cubicBezTo>
                  <a:pt x="2918" y="1905"/>
                  <a:pt x="2759" y="1859"/>
                  <a:pt x="2744" y="1542"/>
                </a:cubicBezTo>
                <a:cubicBezTo>
                  <a:pt x="2729" y="1225"/>
                  <a:pt x="2479" y="257"/>
                  <a:pt x="2426" y="0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Freeform 10"/>
          <p:cNvSpPr>
            <a:spLocks/>
          </p:cNvSpPr>
          <p:nvPr/>
        </p:nvSpPr>
        <p:spPr bwMode="auto">
          <a:xfrm>
            <a:off x="2339975" y="3284538"/>
            <a:ext cx="4392613" cy="2305050"/>
          </a:xfrm>
          <a:custGeom>
            <a:avLst/>
            <a:gdLst>
              <a:gd name="T0" fmla="*/ 0 w 2767"/>
              <a:gd name="T1" fmla="*/ 1452 h 1452"/>
              <a:gd name="T2" fmla="*/ 91 w 2767"/>
              <a:gd name="T3" fmla="*/ 409 h 1452"/>
              <a:gd name="T4" fmla="*/ 227 w 2767"/>
              <a:gd name="T5" fmla="*/ 136 h 1452"/>
              <a:gd name="T6" fmla="*/ 952 w 2767"/>
              <a:gd name="T7" fmla="*/ 590 h 1452"/>
              <a:gd name="T8" fmla="*/ 1361 w 2767"/>
              <a:gd name="T9" fmla="*/ 817 h 1452"/>
              <a:gd name="T10" fmla="*/ 1814 w 2767"/>
              <a:gd name="T11" fmla="*/ 726 h 1452"/>
              <a:gd name="T12" fmla="*/ 2767 w 2767"/>
              <a:gd name="T13" fmla="*/ 0 h 145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67"/>
              <a:gd name="T22" fmla="*/ 0 h 1452"/>
              <a:gd name="T23" fmla="*/ 2767 w 2767"/>
              <a:gd name="T24" fmla="*/ 1452 h 145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67" h="1452">
                <a:moveTo>
                  <a:pt x="0" y="1452"/>
                </a:moveTo>
                <a:cubicBezTo>
                  <a:pt x="26" y="1040"/>
                  <a:pt x="53" y="628"/>
                  <a:pt x="91" y="409"/>
                </a:cubicBezTo>
                <a:cubicBezTo>
                  <a:pt x="129" y="190"/>
                  <a:pt x="84" y="106"/>
                  <a:pt x="227" y="136"/>
                </a:cubicBezTo>
                <a:cubicBezTo>
                  <a:pt x="370" y="166"/>
                  <a:pt x="763" y="477"/>
                  <a:pt x="952" y="590"/>
                </a:cubicBezTo>
                <a:cubicBezTo>
                  <a:pt x="1141" y="703"/>
                  <a:pt x="1217" y="794"/>
                  <a:pt x="1361" y="817"/>
                </a:cubicBezTo>
                <a:cubicBezTo>
                  <a:pt x="1505" y="840"/>
                  <a:pt x="1580" y="862"/>
                  <a:pt x="1814" y="726"/>
                </a:cubicBezTo>
                <a:cubicBezTo>
                  <a:pt x="2048" y="590"/>
                  <a:pt x="2608" y="121"/>
                  <a:pt x="2767" y="0"/>
                </a:cubicBezTo>
              </a:path>
            </a:pathLst>
          </a:custGeom>
          <a:noFill/>
          <a:ln w="38100">
            <a:solidFill>
              <a:srgbClr val="99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4067175" y="1125538"/>
            <a:ext cx="360363" cy="338137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8" name="Freeform 12"/>
          <p:cNvSpPr>
            <a:spLocks/>
          </p:cNvSpPr>
          <p:nvPr/>
        </p:nvSpPr>
        <p:spPr bwMode="auto">
          <a:xfrm>
            <a:off x="2555875" y="404813"/>
            <a:ext cx="3636963" cy="1714500"/>
          </a:xfrm>
          <a:custGeom>
            <a:avLst/>
            <a:gdLst>
              <a:gd name="T0" fmla="*/ 0 w 2291"/>
              <a:gd name="T1" fmla="*/ 1080 h 1080"/>
              <a:gd name="T2" fmla="*/ 272 w 2291"/>
              <a:gd name="T3" fmla="*/ 82 h 1080"/>
              <a:gd name="T4" fmla="*/ 1497 w 2291"/>
              <a:gd name="T5" fmla="*/ 808 h 1080"/>
              <a:gd name="T6" fmla="*/ 2132 w 2291"/>
              <a:gd name="T7" fmla="*/ 853 h 1080"/>
              <a:gd name="T8" fmla="*/ 2268 w 2291"/>
              <a:gd name="T9" fmla="*/ 128 h 1080"/>
              <a:gd name="T10" fmla="*/ 2268 w 2291"/>
              <a:gd name="T11" fmla="*/ 82 h 10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91"/>
              <a:gd name="T19" fmla="*/ 0 h 1080"/>
              <a:gd name="T20" fmla="*/ 2291 w 2291"/>
              <a:gd name="T21" fmla="*/ 1080 h 10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91" h="1080">
                <a:moveTo>
                  <a:pt x="0" y="1080"/>
                </a:moveTo>
                <a:cubicBezTo>
                  <a:pt x="11" y="603"/>
                  <a:pt x="23" y="127"/>
                  <a:pt x="272" y="82"/>
                </a:cubicBezTo>
                <a:cubicBezTo>
                  <a:pt x="521" y="37"/>
                  <a:pt x="1187" y="680"/>
                  <a:pt x="1497" y="808"/>
                </a:cubicBezTo>
                <a:cubicBezTo>
                  <a:pt x="1807" y="936"/>
                  <a:pt x="2003" y="966"/>
                  <a:pt x="2132" y="853"/>
                </a:cubicBezTo>
                <a:cubicBezTo>
                  <a:pt x="2261" y="740"/>
                  <a:pt x="2245" y="256"/>
                  <a:pt x="2268" y="128"/>
                </a:cubicBezTo>
                <a:cubicBezTo>
                  <a:pt x="2291" y="0"/>
                  <a:pt x="2279" y="41"/>
                  <a:pt x="2268" y="82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" name="Freeform 13"/>
          <p:cNvSpPr>
            <a:spLocks/>
          </p:cNvSpPr>
          <p:nvPr/>
        </p:nvSpPr>
        <p:spPr bwMode="auto">
          <a:xfrm>
            <a:off x="3275013" y="7938"/>
            <a:ext cx="1657350" cy="2700337"/>
          </a:xfrm>
          <a:custGeom>
            <a:avLst/>
            <a:gdLst>
              <a:gd name="T0" fmla="*/ 772 w 1044"/>
              <a:gd name="T1" fmla="*/ 1701 h 1701"/>
              <a:gd name="T2" fmla="*/ 137 w 1044"/>
              <a:gd name="T3" fmla="*/ 1520 h 1701"/>
              <a:gd name="T4" fmla="*/ 91 w 1044"/>
              <a:gd name="T5" fmla="*/ 1202 h 1701"/>
              <a:gd name="T6" fmla="*/ 681 w 1044"/>
              <a:gd name="T7" fmla="*/ 794 h 1701"/>
              <a:gd name="T8" fmla="*/ 1044 w 1044"/>
              <a:gd name="T9" fmla="*/ 522 h 1701"/>
              <a:gd name="T10" fmla="*/ 681 w 1044"/>
              <a:gd name="T11" fmla="*/ 68 h 1701"/>
              <a:gd name="T12" fmla="*/ 681 w 1044"/>
              <a:gd name="T13" fmla="*/ 114 h 1701"/>
              <a:gd name="T14" fmla="*/ 681 w 1044"/>
              <a:gd name="T15" fmla="*/ 68 h 17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44"/>
              <a:gd name="T25" fmla="*/ 0 h 1701"/>
              <a:gd name="T26" fmla="*/ 1044 w 1044"/>
              <a:gd name="T27" fmla="*/ 1701 h 170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44" h="1701">
                <a:moveTo>
                  <a:pt x="772" y="1701"/>
                </a:moveTo>
                <a:cubicBezTo>
                  <a:pt x="511" y="1652"/>
                  <a:pt x="250" y="1603"/>
                  <a:pt x="137" y="1520"/>
                </a:cubicBezTo>
                <a:cubicBezTo>
                  <a:pt x="24" y="1437"/>
                  <a:pt x="0" y="1323"/>
                  <a:pt x="91" y="1202"/>
                </a:cubicBezTo>
                <a:cubicBezTo>
                  <a:pt x="182" y="1081"/>
                  <a:pt x="522" y="907"/>
                  <a:pt x="681" y="794"/>
                </a:cubicBezTo>
                <a:cubicBezTo>
                  <a:pt x="840" y="681"/>
                  <a:pt x="1044" y="643"/>
                  <a:pt x="1044" y="522"/>
                </a:cubicBezTo>
                <a:cubicBezTo>
                  <a:pt x="1044" y="401"/>
                  <a:pt x="741" y="136"/>
                  <a:pt x="681" y="68"/>
                </a:cubicBezTo>
                <a:cubicBezTo>
                  <a:pt x="621" y="0"/>
                  <a:pt x="681" y="114"/>
                  <a:pt x="681" y="114"/>
                </a:cubicBezTo>
                <a:cubicBezTo>
                  <a:pt x="681" y="114"/>
                  <a:pt x="681" y="91"/>
                  <a:pt x="681" y="68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0" name="Freeform 14"/>
          <p:cNvSpPr>
            <a:spLocks/>
          </p:cNvSpPr>
          <p:nvPr/>
        </p:nvSpPr>
        <p:spPr bwMode="auto">
          <a:xfrm>
            <a:off x="3527425" y="55563"/>
            <a:ext cx="1476375" cy="2220912"/>
          </a:xfrm>
          <a:custGeom>
            <a:avLst/>
            <a:gdLst>
              <a:gd name="T0" fmla="*/ 295 w 930"/>
              <a:gd name="T1" fmla="*/ 38 h 1399"/>
              <a:gd name="T2" fmla="*/ 23 w 930"/>
              <a:gd name="T3" fmla="*/ 38 h 1399"/>
              <a:gd name="T4" fmla="*/ 159 w 930"/>
              <a:gd name="T5" fmla="*/ 265 h 1399"/>
              <a:gd name="T6" fmla="*/ 431 w 930"/>
              <a:gd name="T7" fmla="*/ 356 h 1399"/>
              <a:gd name="T8" fmla="*/ 567 w 930"/>
              <a:gd name="T9" fmla="*/ 447 h 1399"/>
              <a:gd name="T10" fmla="*/ 431 w 930"/>
              <a:gd name="T11" fmla="*/ 900 h 1399"/>
              <a:gd name="T12" fmla="*/ 340 w 930"/>
              <a:gd name="T13" fmla="*/ 1082 h 1399"/>
              <a:gd name="T14" fmla="*/ 340 w 930"/>
              <a:gd name="T15" fmla="*/ 1309 h 1399"/>
              <a:gd name="T16" fmla="*/ 930 w 930"/>
              <a:gd name="T17" fmla="*/ 1399 h 139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30"/>
              <a:gd name="T28" fmla="*/ 0 h 1399"/>
              <a:gd name="T29" fmla="*/ 930 w 930"/>
              <a:gd name="T30" fmla="*/ 1399 h 139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30" h="1399">
                <a:moveTo>
                  <a:pt x="295" y="38"/>
                </a:moveTo>
                <a:cubicBezTo>
                  <a:pt x="170" y="19"/>
                  <a:pt x="46" y="0"/>
                  <a:pt x="23" y="38"/>
                </a:cubicBezTo>
                <a:cubicBezTo>
                  <a:pt x="0" y="76"/>
                  <a:pt x="91" y="212"/>
                  <a:pt x="159" y="265"/>
                </a:cubicBezTo>
                <a:cubicBezTo>
                  <a:pt x="227" y="318"/>
                  <a:pt x="363" y="326"/>
                  <a:pt x="431" y="356"/>
                </a:cubicBezTo>
                <a:cubicBezTo>
                  <a:pt x="499" y="386"/>
                  <a:pt x="567" y="356"/>
                  <a:pt x="567" y="447"/>
                </a:cubicBezTo>
                <a:cubicBezTo>
                  <a:pt x="567" y="538"/>
                  <a:pt x="469" y="794"/>
                  <a:pt x="431" y="900"/>
                </a:cubicBezTo>
                <a:cubicBezTo>
                  <a:pt x="393" y="1006"/>
                  <a:pt x="355" y="1014"/>
                  <a:pt x="340" y="1082"/>
                </a:cubicBezTo>
                <a:cubicBezTo>
                  <a:pt x="325" y="1150"/>
                  <a:pt x="242" y="1256"/>
                  <a:pt x="340" y="1309"/>
                </a:cubicBezTo>
                <a:cubicBezTo>
                  <a:pt x="438" y="1362"/>
                  <a:pt x="832" y="1384"/>
                  <a:pt x="930" y="1399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Безымянный 5 - коп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797425"/>
            <a:ext cx="7921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88913"/>
            <a:ext cx="33845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6100" y="260350"/>
            <a:ext cx="421163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2852738"/>
            <a:ext cx="22002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375" y="4365625"/>
            <a:ext cx="27813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588" y="3068638"/>
            <a:ext cx="19050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763713" y="3716338"/>
            <a:ext cx="6337300" cy="750887"/>
          </a:xfrm>
          <a:blipFill dpi="0" rotWithShape="0">
            <a:blip r:embed="rId2" cstate="print"/>
            <a:srcRect/>
            <a:tile tx="0" ty="0" sx="100000" sy="100000" flip="none" algn="tl"/>
          </a:blipFill>
          <a:ln w="25560">
            <a:solidFill>
              <a:srgbClr val="8A5C2E"/>
            </a:solidFill>
          </a:ln>
        </p:spPr>
        <p:txBody>
          <a:bodyPr lIns="0" tIns="0" rIns="0" bIns="0"/>
          <a:lstStyle/>
          <a:p>
            <a:pPr marL="341313" indent="-341313" defTabSz="449263">
              <a:buNone/>
            </a:pPr>
            <a:r>
              <a:rPr lang="ru-RU" dirty="0" smtClean="0"/>
              <a:t>  </a:t>
            </a:r>
            <a:r>
              <a:rPr lang="uk-UA" dirty="0" err="1"/>
              <a:t>Ничего</a:t>
            </a:r>
            <a:r>
              <a:rPr lang="uk-UA" dirty="0"/>
              <a:t> </a:t>
            </a:r>
            <a:r>
              <a:rPr lang="uk-UA" dirty="0" smtClean="0"/>
              <a:t> </a:t>
            </a:r>
            <a:r>
              <a:rPr lang="uk-UA" dirty="0" err="1" smtClean="0"/>
              <a:t>непонятно</a:t>
            </a:r>
            <a:r>
              <a:rPr lang="uk-UA" dirty="0" smtClean="0"/>
              <a:t>.</a:t>
            </a:r>
            <a:endParaRPr lang="ru-RU" dirty="0"/>
          </a:p>
          <a:p>
            <a:pPr marL="341313" indent="-341313" defTabSz="449263" eaLnBrk="1" hangingPunct="1">
              <a:buFontTx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2411413" y="2565400"/>
            <a:ext cx="5689600" cy="1150938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25560">
            <a:solidFill>
              <a:srgbClr val="8A5C2E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uk-UA" sz="2400" b="1" dirty="0"/>
              <a:t>Все </a:t>
            </a:r>
            <a:r>
              <a:rPr lang="uk-UA" sz="2400" b="1" dirty="0" err="1"/>
              <a:t>понятно</a:t>
            </a:r>
            <a:r>
              <a:rPr lang="uk-UA" sz="2400" b="1" dirty="0"/>
              <a:t> </a:t>
            </a:r>
            <a:r>
              <a:rPr lang="uk-UA" sz="2400" b="1" dirty="0" smtClean="0"/>
              <a:t>, </a:t>
            </a:r>
            <a:r>
              <a:rPr lang="uk-UA" sz="2400" b="1" dirty="0" err="1"/>
              <a:t>затруднений</a:t>
            </a:r>
            <a:r>
              <a:rPr lang="uk-UA" sz="2400" b="1" dirty="0"/>
              <a:t> </a:t>
            </a:r>
            <a:r>
              <a:rPr lang="uk-UA" sz="2400" b="1" dirty="0" err="1"/>
              <a:t>нет</a:t>
            </a:r>
            <a:r>
              <a:rPr lang="uk-UA" sz="2400" b="1" dirty="0"/>
              <a:t>.</a:t>
            </a:r>
            <a:endParaRPr lang="ru-RU" sz="2400" b="1" dirty="0"/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3429000" y="2000250"/>
            <a:ext cx="4672013" cy="563563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25560">
            <a:solidFill>
              <a:srgbClr val="8A5C2E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uk-UA" sz="2800" b="1" dirty="0"/>
              <a:t>Хочу знать </a:t>
            </a:r>
            <a:r>
              <a:rPr lang="uk-UA" sz="2800" b="1" dirty="0" smtClean="0"/>
              <a:t> </a:t>
            </a:r>
            <a:r>
              <a:rPr lang="uk-UA" sz="2800" b="1" dirty="0" err="1" smtClean="0"/>
              <a:t>больше</a:t>
            </a:r>
            <a:r>
              <a:rPr lang="uk-UA" dirty="0"/>
              <a:t>.</a:t>
            </a:r>
            <a:endParaRPr lang="ru-RU" dirty="0"/>
          </a:p>
        </p:txBody>
      </p:sp>
      <p:pic>
        <p:nvPicPr>
          <p:cNvPr id="17413" name="Picture 5" descr="Безымянный 5 - коп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4581525"/>
            <a:ext cx="7921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47" name="Picture 35" descr="37r3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1725" y="115888"/>
            <a:ext cx="1547813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03215E-7 L 0.11024 -0.40921 " pathEditMode="relative" ptsTypes="AA">
                                      <p:cBhvr>
                                        <p:cTn id="16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24 -0.40921 L 0.23628 -0.5561 " pathEditMode="relative" ptsTypes="AA">
                                      <p:cBhvr>
                                        <p:cTn id="26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29 -0.5561 L 0.49618 -0.63983 " pathEditMode="relative" ptsTypes="AA">
                                      <p:cBhvr>
                                        <p:cTn id="36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nimBg="1"/>
      <p:bldP spid="17411" grpId="0" animBg="1"/>
      <p:bldP spid="174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Источники интернета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68313" y="1341438"/>
            <a:ext cx="4960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  <a:hlinkClick r:id="rId2"/>
              </a:rPr>
              <a:t>http://www.prozagadki.ru/2010/01/page/10/</a:t>
            </a:r>
            <a:r>
              <a:rPr lang="ru-RU" sz="1400" dirty="0">
                <a:solidFill>
                  <a:schemeClr val="accent1"/>
                </a:solidFill>
              </a:rPr>
              <a:t> - карандаш</a:t>
            </a:r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468313" y="1584325"/>
            <a:ext cx="5383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hlinkClick r:id="rId3"/>
              </a:rPr>
              <a:t>http://st.free-lance.ru/projects/upload/f_4af066f812fb2.jpg</a:t>
            </a:r>
            <a:r>
              <a:rPr lang="ru-RU" sz="1400"/>
              <a:t> - радуга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468313" y="1844675"/>
            <a:ext cx="718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hlinkClick r:id="rId4"/>
              </a:rPr>
              <a:t>http://festival.1september.ru/files/articles/52/5245/524508/img3.jpg</a:t>
            </a:r>
            <a:r>
              <a:rPr lang="ru-RU" sz="1400"/>
              <a:t> - дождик и солнышко</a:t>
            </a:r>
          </a:p>
        </p:txBody>
      </p:sp>
      <p:sp>
        <p:nvSpPr>
          <p:cNvPr id="9223" name="Rectangle 10"/>
          <p:cNvSpPr>
            <a:spLocks noChangeArrowheads="1"/>
          </p:cNvSpPr>
          <p:nvPr/>
        </p:nvSpPr>
        <p:spPr bwMode="auto">
          <a:xfrm>
            <a:off x="468313" y="2133600"/>
            <a:ext cx="6923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hlinkClick r:id="rId5"/>
              </a:rPr>
              <a:t>http://forum.academ.org/index.php?act=Print&amp;client=printer&amp;f=207&amp;t=46627</a:t>
            </a:r>
            <a:r>
              <a:rPr lang="ru-RU" sz="1400"/>
              <a:t> -паутина</a:t>
            </a:r>
          </a:p>
        </p:txBody>
      </p:sp>
      <p:sp>
        <p:nvSpPr>
          <p:cNvPr id="9224" name="Rectangle 11"/>
          <p:cNvSpPr>
            <a:spLocks noChangeArrowheads="1"/>
          </p:cNvSpPr>
          <p:nvPr/>
        </p:nvSpPr>
        <p:spPr bwMode="auto">
          <a:xfrm>
            <a:off x="468313" y="2349500"/>
            <a:ext cx="355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hlinkClick r:id="rId6"/>
              </a:rPr>
              <a:t>http://varja.narod.ru/album12.html</a:t>
            </a:r>
            <a:r>
              <a:rPr lang="ru-RU" sz="1400"/>
              <a:t> - слоник</a:t>
            </a:r>
          </a:p>
        </p:txBody>
      </p:sp>
      <p:sp>
        <p:nvSpPr>
          <p:cNvPr id="9225" name="Rectangle 12"/>
          <p:cNvSpPr>
            <a:spLocks noChangeArrowheads="1"/>
          </p:cNvSpPr>
          <p:nvPr/>
        </p:nvSpPr>
        <p:spPr bwMode="auto">
          <a:xfrm>
            <a:off x="468313" y="2565400"/>
            <a:ext cx="5759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hlinkClick r:id="rId7"/>
              </a:rPr>
              <a:t>http://fotki.yandex.ru/users/mar77757/view/144886/?page=0-</a:t>
            </a:r>
            <a:r>
              <a:rPr lang="ru-RU" sz="1400"/>
              <a:t> книги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99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Г Е О М Е Т Р И Я</vt:lpstr>
      <vt:lpstr>Слайд 3</vt:lpstr>
      <vt:lpstr>Слайд 4</vt:lpstr>
      <vt:lpstr>Слайд 5</vt:lpstr>
      <vt:lpstr>Слайд 6</vt:lpstr>
      <vt:lpstr>Слайд 7</vt:lpstr>
      <vt:lpstr>Источники интернета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Кабинет1400</cp:lastModifiedBy>
  <cp:revision>6</cp:revision>
  <dcterms:modified xsi:type="dcterms:W3CDTF">2016-02-10T04:24:08Z</dcterms:modified>
</cp:coreProperties>
</file>