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4" r:id="rId10"/>
    <p:sldId id="265" r:id="rId11"/>
    <p:sldId id="268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33" r="5533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9036496" cy="2023120"/>
          </a:xfrm>
        </p:spPr>
        <p:txBody>
          <a:bodyPr>
            <a:noAutofit/>
          </a:bodyPr>
          <a:lstStyle/>
          <a:p>
            <a:pPr algn="ctr"/>
            <a:r>
              <a:rPr lang="ru-RU" sz="96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гостях </a:t>
            </a:r>
          </a:p>
          <a:p>
            <a:pPr algn="ctr"/>
            <a:endParaRPr lang="ru-RU" sz="9600" b="1" i="1" dirty="0">
              <a:solidFill>
                <a:srgbClr val="FFC000"/>
              </a:solidFill>
            </a:endParaRPr>
          </a:p>
          <a:p>
            <a:pPr algn="ctr"/>
            <a:endParaRPr lang="ru-RU" sz="9600" b="1" i="1" dirty="0" smtClean="0">
              <a:solidFill>
                <a:srgbClr val="FFC000"/>
              </a:solidFill>
            </a:endParaRPr>
          </a:p>
          <a:p>
            <a:pPr algn="ctr"/>
            <a:r>
              <a:rPr lang="ru-RU" sz="9600" b="1" i="1" dirty="0" smtClean="0">
                <a:solidFill>
                  <a:srgbClr val="FFFF00"/>
                </a:solidFill>
              </a:rPr>
              <a:t>у казаков</a:t>
            </a:r>
            <a:endParaRPr lang="ru-RU" sz="96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190896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xmlns="" val="1743644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xmlns="" val="1511787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33" r="5533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9036496" cy="2023120"/>
          </a:xfrm>
        </p:spPr>
        <p:txBody>
          <a:bodyPr>
            <a:noAutofit/>
          </a:bodyPr>
          <a:lstStyle/>
          <a:p>
            <a:pPr algn="ctr"/>
            <a:r>
              <a:rPr lang="ru-RU" sz="96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ru-RU" sz="96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9600" b="1" i="1" dirty="0">
              <a:solidFill>
                <a:srgbClr val="FFC000"/>
              </a:solidFill>
            </a:endParaRPr>
          </a:p>
          <a:p>
            <a:pPr algn="ctr"/>
            <a:endParaRPr lang="ru-RU" sz="9600" b="1" i="1" dirty="0" smtClean="0">
              <a:solidFill>
                <a:srgbClr val="FFC000"/>
              </a:solidFill>
            </a:endParaRPr>
          </a:p>
          <a:p>
            <a:pPr algn="ctr"/>
            <a:endParaRPr lang="ru-RU" sz="96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937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73" r="5273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63688" y="6812281"/>
            <a:ext cx="54864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04491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xmlns="" val="1576326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  <p:extLst>
      <p:ext uri="{BB962C8B-B14F-4D97-AF65-F5344CB8AC3E}">
        <p14:creationId xmlns:p14="http://schemas.microsoft.com/office/powerpoint/2010/main" xmlns="" val="265972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5802" y="1600200"/>
            <a:ext cx="7572396" cy="45259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05174"/>
            <a:ext cx="9144000" cy="696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728688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xmlns="" val="2226773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116632" y="0"/>
            <a:ext cx="11665296" cy="6858000"/>
          </a:xfrm>
        </p:spPr>
      </p:pic>
    </p:spTree>
    <p:extLst>
      <p:ext uri="{BB962C8B-B14F-4D97-AF65-F5344CB8AC3E}">
        <p14:creationId xmlns:p14="http://schemas.microsoft.com/office/powerpoint/2010/main" xmlns="" val="4177372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428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542" r="10542"/>
          <a:stretch>
            <a:fillRect/>
          </a:stretch>
        </p:blipFill>
        <p:spPr>
          <a:xfrm>
            <a:off x="-180528" y="-387424"/>
            <a:ext cx="9324528" cy="743406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260648"/>
            <a:ext cx="7278688" cy="6480720"/>
          </a:xfrm>
        </p:spPr>
        <p:txBody>
          <a:bodyPr>
            <a:normAutofit fontScale="92500"/>
          </a:bodyPr>
          <a:lstStyle/>
          <a:p>
            <a:r>
              <a:rPr lang="ru-RU" sz="3200" b="1" i="1" dirty="0">
                <a:solidFill>
                  <a:srgbClr val="FFC000"/>
                </a:solidFill>
              </a:rPr>
              <a:t>Казак без коня, что солдат без ружья</a:t>
            </a:r>
            <a:r>
              <a:rPr lang="ru-RU" sz="3200" b="1" i="1" dirty="0" smtClean="0">
                <a:solidFill>
                  <a:srgbClr val="FFC000"/>
                </a:solidFill>
              </a:rPr>
              <a:t>…</a:t>
            </a:r>
          </a:p>
          <a:p>
            <a:r>
              <a:rPr lang="ru-RU" sz="3200" b="1" i="1" dirty="0">
                <a:solidFill>
                  <a:srgbClr val="FFC000"/>
                </a:solidFill>
              </a:rPr>
              <a:t/>
            </a:r>
            <a:br>
              <a:rPr lang="ru-RU" sz="3200" b="1" i="1" dirty="0">
                <a:solidFill>
                  <a:srgbClr val="FFC000"/>
                </a:solidFill>
              </a:rPr>
            </a:br>
            <a:r>
              <a:rPr lang="ru-RU" sz="3200" b="1" i="1" dirty="0">
                <a:solidFill>
                  <a:srgbClr val="FFC000"/>
                </a:solidFill>
              </a:rPr>
              <a:t>Казак в беде не плачет</a:t>
            </a:r>
            <a:r>
              <a:rPr lang="ru-RU" sz="3200" b="1" i="1" dirty="0" smtClean="0">
                <a:solidFill>
                  <a:srgbClr val="FFC000"/>
                </a:solidFill>
              </a:rPr>
              <a:t>…</a:t>
            </a:r>
          </a:p>
          <a:p>
            <a:r>
              <a:rPr lang="ru-RU" sz="3200" b="1" i="1" dirty="0">
                <a:solidFill>
                  <a:srgbClr val="FFC000"/>
                </a:solidFill>
              </a:rPr>
              <a:t/>
            </a:r>
            <a:br>
              <a:rPr lang="ru-RU" sz="3200" b="1" i="1" dirty="0">
                <a:solidFill>
                  <a:srgbClr val="FFC000"/>
                </a:solidFill>
              </a:rPr>
            </a:br>
            <a:r>
              <a:rPr lang="ru-RU" sz="3200" b="1" i="1" dirty="0">
                <a:solidFill>
                  <a:srgbClr val="FFC000"/>
                </a:solidFill>
              </a:rPr>
              <a:t>Казак из пригоршни напьётся, на ладони пообедает</a:t>
            </a:r>
            <a:r>
              <a:rPr lang="ru-RU" sz="3200" b="1" i="1" dirty="0" smtClean="0">
                <a:solidFill>
                  <a:srgbClr val="FFC000"/>
                </a:solidFill>
              </a:rPr>
              <a:t>…</a:t>
            </a:r>
          </a:p>
          <a:p>
            <a:endParaRPr lang="ru-RU" sz="3200" b="1" i="1" dirty="0">
              <a:solidFill>
                <a:srgbClr val="FFC000"/>
              </a:solidFill>
            </a:endParaRPr>
          </a:p>
          <a:p>
            <a:r>
              <a:rPr lang="ru-RU" sz="3200" b="1" i="1" dirty="0" smtClean="0">
                <a:solidFill>
                  <a:srgbClr val="FFC000"/>
                </a:solidFill>
              </a:rPr>
              <a:t>Казак </a:t>
            </a:r>
            <a:r>
              <a:rPr lang="ru-RU" sz="3200" b="1" i="1" dirty="0">
                <a:solidFill>
                  <a:srgbClr val="FFC000"/>
                </a:solidFill>
              </a:rPr>
              <a:t>сам голодает, а конь его сыт</a:t>
            </a:r>
            <a:r>
              <a:rPr lang="ru-RU" sz="3200" b="1" i="1" dirty="0" smtClean="0">
                <a:solidFill>
                  <a:srgbClr val="FFC000"/>
                </a:solidFill>
              </a:rPr>
              <a:t>…</a:t>
            </a:r>
          </a:p>
          <a:p>
            <a:r>
              <a:rPr lang="ru-RU" sz="3200" b="1" i="1" dirty="0">
                <a:solidFill>
                  <a:srgbClr val="FFC000"/>
                </a:solidFill>
              </a:rPr>
              <a:t/>
            </a:r>
            <a:br>
              <a:rPr lang="ru-RU" sz="3200" b="1" i="1" dirty="0">
                <a:solidFill>
                  <a:srgbClr val="FFC000"/>
                </a:solidFill>
              </a:rPr>
            </a:br>
            <a:r>
              <a:rPr lang="ru-RU" sz="3200" b="1" i="1" dirty="0">
                <a:solidFill>
                  <a:srgbClr val="FFC000"/>
                </a:solidFill>
              </a:rPr>
              <a:t>Казаку конь – отец родной и товарищ</a:t>
            </a:r>
            <a:r>
              <a:rPr lang="ru-RU" sz="3200" b="1" i="1" dirty="0" smtClean="0">
                <a:solidFill>
                  <a:srgbClr val="FFC000"/>
                </a:solidFill>
              </a:rPr>
              <a:t>…</a:t>
            </a:r>
          </a:p>
          <a:p>
            <a:r>
              <a:rPr lang="ru-RU" sz="3200" b="1" i="1" dirty="0">
                <a:solidFill>
                  <a:srgbClr val="FFC000"/>
                </a:solidFill>
              </a:rPr>
              <a:t/>
            </a:r>
            <a:br>
              <a:rPr lang="ru-RU" sz="3200" b="1" i="1" dirty="0">
                <a:solidFill>
                  <a:srgbClr val="FFC000"/>
                </a:solidFill>
              </a:rPr>
            </a:br>
            <a:r>
              <a:rPr lang="ru-RU" sz="3200" b="1" i="1" dirty="0">
                <a:solidFill>
                  <a:srgbClr val="FFC000"/>
                </a:solidFill>
              </a:rPr>
              <a:t>Казаку конь себя дороже…</a:t>
            </a:r>
            <a:endParaRPr lang="ru-RU" sz="3200" i="1" dirty="0">
              <a:solidFill>
                <a:srgbClr val="FFC000"/>
              </a:solidFill>
            </a:endParaRPr>
          </a:p>
          <a:p>
            <a:endParaRPr lang="ru-RU" sz="320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31159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xmlns="" val="3873562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14</Words>
  <Application>Microsoft Office PowerPoint</Application>
  <PresentationFormat>Экран (4:3)</PresentationFormat>
  <Paragraphs>13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гостях у казаков</dc:title>
  <dc:creator>Lena</dc:creator>
  <cp:lastModifiedBy>Home</cp:lastModifiedBy>
  <cp:revision>20</cp:revision>
  <dcterms:created xsi:type="dcterms:W3CDTF">2016-01-21T07:10:23Z</dcterms:created>
  <dcterms:modified xsi:type="dcterms:W3CDTF">2016-02-25T20:59:56Z</dcterms:modified>
</cp:coreProperties>
</file>