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онкурс15\междунар 2015\Межд Природа\мост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533400"/>
            <a:ext cx="8305800" cy="2819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Казачьему роду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нет переводу</a:t>
            </a: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(жизнь и обычаи донских казаков)</a:t>
            </a:r>
            <a:endParaRPr kumimoji="0" lang="ru-RU" sz="4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1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Государственное казенное образовательное учреждение Ростовской области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«Центр образования детей с ограниченными возможностями здоровья»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i="1" dirty="0" smtClean="0"/>
              <a:t>Выбор Атамана</a:t>
            </a:r>
            <a:endParaRPr lang="ru-RU" b="1" i="1" dirty="0"/>
          </a:p>
        </p:txBody>
      </p:sp>
      <p:pic>
        <p:nvPicPr>
          <p:cNvPr id="4" name="Picture 7" descr="kazaki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66800"/>
            <a:ext cx="3962400" cy="5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Древний обычай «Толах» (отойди)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69" name="Picture 1" descr="C:\Users\Home\Desktop\москва 15-1\Фото с праздника 20.03.14\P102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Как появились у казаков лампасы</a:t>
            </a:r>
            <a:endParaRPr lang="ru-RU" b="1" i="1" dirty="0"/>
          </a:p>
        </p:txBody>
      </p:sp>
      <p:pic>
        <p:nvPicPr>
          <p:cNvPr id="6145" name="Picture 1" descr="C:\Users\Home\Desktop\москва 15-1\Фото с праздника 20.03.14\P1020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85850"/>
            <a:ext cx="4343400" cy="3257550"/>
          </a:xfrm>
          <a:prstGeom prst="rect">
            <a:avLst/>
          </a:prstGeom>
          <a:noFill/>
        </p:spPr>
      </p:pic>
      <p:pic>
        <p:nvPicPr>
          <p:cNvPr id="6146" name="Picture 2" descr="C:\Users\Home\Desktop\москва 15-1\Фото с праздника 20.03.14\P1020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956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ru-RU" b="1" i="1" dirty="0" smtClean="0"/>
              <a:t>Сказка «</a:t>
            </a:r>
            <a:r>
              <a:rPr lang="ru-RU" b="1" i="1" dirty="0" err="1" smtClean="0"/>
              <a:t>Филипко</a:t>
            </a:r>
            <a:r>
              <a:rPr lang="ru-RU" b="1" i="1" dirty="0" smtClean="0"/>
              <a:t>»</a:t>
            </a:r>
            <a:endParaRPr lang="ru-RU" dirty="0"/>
          </a:p>
        </p:txBody>
      </p:sp>
      <p:pic>
        <p:nvPicPr>
          <p:cNvPr id="5121" name="Picture 1" descr="C:\Users\Home\Desktop\москва 15-1\Фото с праздника 20.03.14\P1020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4038600" cy="538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Казачий свадебный обряд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C:\Users\Home\Desktop\москва 15-1\Фото с праздника 20.03.14\P102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Казачьи семьи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 descr="C:\Users\Home\Desktop\москва 15-1\Фото с праздника 20.03.14\P102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962400" cy="5283200"/>
          </a:xfrm>
          <a:prstGeom prst="rect">
            <a:avLst/>
          </a:prstGeom>
          <a:noFill/>
        </p:spPr>
      </p:pic>
      <p:pic>
        <p:nvPicPr>
          <p:cNvPr id="6" name="Picture 15" descr="plastun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038600" cy="441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ru-RU" b="1" i="1" dirty="0" smtClean="0"/>
              <a:t>Быт казаков</a:t>
            </a:r>
            <a:endParaRPr lang="ru-RU" b="1" i="1" dirty="0"/>
          </a:p>
        </p:txBody>
      </p:sp>
      <p:pic>
        <p:nvPicPr>
          <p:cNvPr id="4" name="Picture 7" descr="%D0%AD%D1%82%D0%BD%D0%BE%D0%B3%D1%80%D0%B0%D1%84%D0%B5%D1%81%D0%BA%D0%B8%D0%B9_%D1%82%D1%83%D1%80%D0%B8%D0%B7%D0%BC_%D1%85%D1%83%D1%82%D0%BE%D1%80_%D0%9A%D0%B0%D1%80%D0%B3%D0%B8%D0%BD%D1%81%D0%BA%D0%B8%D0%B9_%D0%A8%D0%BE%D0%BB%D0%BE%D1%85%D0%BE%D0%B2%D1%81%D0%BA%D0%B8%D0%B9_%D0%B7%D0%B0%D0%BF%D0%BE%D0%B2%D0%B5%D0%B4%D0%BD%D0%B8%D0%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136641"/>
            <a:ext cx="3352800" cy="4370521"/>
          </a:xfrm>
          <a:prstGeom prst="rect">
            <a:avLst/>
          </a:prstGeom>
          <a:noFill/>
          <a:ln/>
        </p:spPr>
      </p:pic>
      <p:pic>
        <p:nvPicPr>
          <p:cNvPr id="5" name="Picture 6" descr="Этнографический иловлинский музей казацкой народной архитектуры и бы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86400" y="2131946"/>
            <a:ext cx="3276600" cy="4286316"/>
          </a:xfrm>
          <a:prstGeom prst="rect">
            <a:avLst/>
          </a:prstGeom>
          <a:noFill/>
          <a:ln/>
        </p:spPr>
      </p:pic>
      <p:pic>
        <p:nvPicPr>
          <p:cNvPr id="2050" name="Picture 2" descr="H:\казачка Людм Вас\SAM_6430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143000"/>
            <a:ext cx="2971800" cy="219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b="1" i="1" dirty="0" smtClean="0"/>
              <a:t>Соколовка - Родина моя!</a:t>
            </a:r>
            <a:endParaRPr lang="ru-RU" dirty="0"/>
          </a:p>
        </p:txBody>
      </p:sp>
      <p:pic>
        <p:nvPicPr>
          <p:cNvPr id="1026" name="Picture 2" descr="H:\Дети поделки к семинару дух\Видео казачество\Для конкурса\1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86600" cy="5315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36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Выбор Атамана</vt:lpstr>
      <vt:lpstr>Древний обычай «Толах» (отойди) </vt:lpstr>
      <vt:lpstr>Как появились у казаков лампасы</vt:lpstr>
      <vt:lpstr>Сказка «Филипко»</vt:lpstr>
      <vt:lpstr>Казачий свадебный обряд </vt:lpstr>
      <vt:lpstr>Казачьи семьи </vt:lpstr>
      <vt:lpstr>Быт казаков</vt:lpstr>
      <vt:lpstr>Соколовка - Родина моя!</vt:lpstr>
      <vt:lpstr> Государственное казенное образовательное учреждение Ростовской области «Центр образования детей с ограниченными возможностями здоровья»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Казачьему роду нет переводу (жизнь и обычаи донских казаков)</dc:title>
  <dc:creator>Home</dc:creator>
  <cp:lastModifiedBy>Home</cp:lastModifiedBy>
  <cp:revision>14</cp:revision>
  <dcterms:created xsi:type="dcterms:W3CDTF">2015-03-09T14:30:35Z</dcterms:created>
  <dcterms:modified xsi:type="dcterms:W3CDTF">2016-02-26T20:56:46Z</dcterms:modified>
</cp:coreProperties>
</file>