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4" r:id="rId3"/>
    <p:sldId id="275" r:id="rId4"/>
    <p:sldId id="276" r:id="rId5"/>
    <p:sldId id="271" r:id="rId6"/>
    <p:sldId id="268" r:id="rId7"/>
    <p:sldId id="273" r:id="rId8"/>
    <p:sldId id="269" r:id="rId9"/>
    <p:sldId id="26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00FC5-7117-4C5C-BE12-18AFD444A6A4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E6113-7EE7-488C-B153-878BF01486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633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50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1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48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1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55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6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8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03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7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39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871FC-67A7-468C-B2E2-3C8696C63643}" type="datetimeFigureOut">
              <a:rPr lang="ru-RU" smtClean="0"/>
              <a:t>03.12.2015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CFA95-58CA-4DBC-93D0-8B0D73CA9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83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32859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</a:t>
            </a:r>
            <a:r>
              <a:rPr lang="ru-RU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-0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 smtClean="0">
                <a:solidFill>
                  <a:schemeClr val="bg1"/>
                </a:solidFill>
              </a:rPr>
              <a:t>5-1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9-2</a:t>
            </a:r>
            <a:r>
              <a:rPr lang="en-US" b="1" dirty="0" smtClean="0">
                <a:solidFill>
                  <a:schemeClr val="bg1"/>
                </a:solidFill>
              </a:rPr>
              <a:t>=         </a:t>
            </a:r>
            <a:r>
              <a:rPr lang="ru-RU" b="1" dirty="0" smtClean="0">
                <a:solidFill>
                  <a:schemeClr val="bg1"/>
                </a:solidFill>
              </a:rPr>
              <a:t> 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>
                <a:solidFill>
                  <a:schemeClr val="bg1"/>
                </a:solidFill>
              </a:rPr>
              <a:t>6</a:t>
            </a:r>
            <a:r>
              <a:rPr lang="ru-RU" b="1" dirty="0" smtClean="0">
                <a:solidFill>
                  <a:schemeClr val="bg1"/>
                </a:solidFill>
              </a:rPr>
              <a:t>+2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3</a:t>
            </a:r>
            <a:r>
              <a:rPr lang="ru-RU" b="1" dirty="0" smtClean="0">
                <a:solidFill>
                  <a:schemeClr val="bg1"/>
                </a:solidFill>
              </a:rPr>
              <a:t>+1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</a:rPr>
              <a:t> 9+0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5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2743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bg1"/>
                </a:solidFill>
              </a:rPr>
              <a:t>На кормушке сидело 5 снегирей.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bg1"/>
                </a:solidFill>
              </a:rPr>
              <a:t> Прилетели еще 3.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Сколько снегирей стало?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5+3=8(с)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Ответ: 8 </a:t>
            </a:r>
            <a:r>
              <a:rPr lang="ru-RU" b="1" dirty="0" err="1" smtClean="0">
                <a:solidFill>
                  <a:schemeClr val="bg1"/>
                </a:solidFill>
              </a:rPr>
              <a:t>сн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Условие вопрос решение ответ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099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09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32859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</a:t>
            </a:r>
            <a:r>
              <a:rPr lang="ru-RU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-0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 smtClean="0">
                <a:solidFill>
                  <a:schemeClr val="bg1"/>
                </a:solidFill>
              </a:rPr>
              <a:t>5-1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9-2</a:t>
            </a:r>
            <a:r>
              <a:rPr lang="en-US" b="1" dirty="0" smtClean="0">
                <a:solidFill>
                  <a:schemeClr val="bg1"/>
                </a:solidFill>
              </a:rPr>
              <a:t>=         </a:t>
            </a:r>
            <a:r>
              <a:rPr lang="ru-RU" b="1" dirty="0" smtClean="0">
                <a:solidFill>
                  <a:schemeClr val="bg1"/>
                </a:solidFill>
              </a:rPr>
              <a:t> 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>
                <a:solidFill>
                  <a:schemeClr val="bg1"/>
                </a:solidFill>
              </a:rPr>
              <a:t>6</a:t>
            </a:r>
            <a:r>
              <a:rPr lang="ru-RU" b="1" dirty="0" smtClean="0">
                <a:solidFill>
                  <a:schemeClr val="bg1"/>
                </a:solidFill>
              </a:rPr>
              <a:t>+2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3+1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</a:rPr>
              <a:t> 9+0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9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6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9205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32859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</a:t>
            </a:r>
            <a:r>
              <a:rPr lang="ru-RU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-0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 smtClean="0">
                <a:solidFill>
                  <a:schemeClr val="bg1"/>
                </a:solidFill>
              </a:rPr>
              <a:t>5-1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4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9-2</a:t>
            </a:r>
            <a:r>
              <a:rPr lang="en-US" b="1" dirty="0" smtClean="0">
                <a:solidFill>
                  <a:schemeClr val="bg1"/>
                </a:solidFill>
              </a:rPr>
              <a:t>=         </a:t>
            </a:r>
            <a:r>
              <a:rPr lang="ru-RU" b="1" dirty="0" smtClean="0">
                <a:solidFill>
                  <a:schemeClr val="bg1"/>
                </a:solidFill>
              </a:rPr>
              <a:t> 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>
                <a:solidFill>
                  <a:schemeClr val="bg1"/>
                </a:solidFill>
              </a:rPr>
              <a:t>6</a:t>
            </a:r>
            <a:r>
              <a:rPr lang="ru-RU" b="1" dirty="0" smtClean="0">
                <a:solidFill>
                  <a:schemeClr val="bg1"/>
                </a:solidFill>
              </a:rPr>
              <a:t>+2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3+1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9+0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9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5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1797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32859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</a:t>
            </a:r>
            <a:r>
              <a:rPr lang="ru-RU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-0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       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 smtClean="0">
                <a:solidFill>
                  <a:schemeClr val="bg1"/>
                </a:solidFill>
              </a:rPr>
              <a:t>5-1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4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  </a:t>
            </a:r>
            <a:r>
              <a:rPr lang="ru-RU" b="1" dirty="0" smtClean="0">
                <a:solidFill>
                  <a:schemeClr val="bg1"/>
                </a:solidFill>
              </a:rPr>
              <a:t>9-2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7</a:t>
            </a:r>
            <a:r>
              <a:rPr lang="en-US" b="1" dirty="0" smtClean="0">
                <a:solidFill>
                  <a:schemeClr val="bg1"/>
                </a:solidFill>
              </a:rPr>
              <a:t>         </a:t>
            </a:r>
            <a:r>
              <a:rPr lang="ru-RU" b="1" dirty="0" smtClean="0">
                <a:solidFill>
                  <a:schemeClr val="bg1"/>
                </a:solidFill>
              </a:rPr>
              <a:t>  </a:t>
            </a:r>
            <a:r>
              <a:rPr lang="en-US" b="1" dirty="0" smtClean="0">
                <a:solidFill>
                  <a:schemeClr val="bg1"/>
                </a:solidFill>
              </a:rPr>
              <a:t>  </a:t>
            </a:r>
            <a:r>
              <a:rPr lang="ru-RU" b="1" dirty="0" smtClean="0">
                <a:solidFill>
                  <a:schemeClr val="bg1"/>
                </a:solidFill>
              </a:rPr>
              <a:t>  </a:t>
            </a:r>
            <a:r>
              <a:rPr lang="ru-RU" b="1" dirty="0">
                <a:solidFill>
                  <a:schemeClr val="bg1"/>
                </a:solidFill>
              </a:rPr>
              <a:t>6</a:t>
            </a:r>
            <a:r>
              <a:rPr lang="ru-RU" b="1" dirty="0" smtClean="0">
                <a:solidFill>
                  <a:schemeClr val="bg1"/>
                </a:solidFill>
              </a:rPr>
              <a:t>+2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>
                <a:solidFill>
                  <a:schemeClr val="bg1"/>
                </a:solidFill>
              </a:rPr>
              <a:t>8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 7+1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8 </a:t>
            </a:r>
            <a:r>
              <a:rPr lang="en-US" b="1" dirty="0" smtClean="0">
                <a:solidFill>
                  <a:schemeClr val="bg1"/>
                </a:solidFill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</a:rPr>
              <a:t> 9+0</a:t>
            </a:r>
            <a:r>
              <a:rPr lang="en-US" b="1" dirty="0" smtClean="0">
                <a:solidFill>
                  <a:schemeClr val="bg1"/>
                </a:solidFill>
              </a:rPr>
              <a:t>=</a:t>
            </a:r>
            <a:r>
              <a:rPr lang="ru-RU" b="1" dirty="0" smtClean="0">
                <a:solidFill>
                  <a:schemeClr val="bg1"/>
                </a:solidFill>
              </a:rPr>
              <a:t>9</a:t>
            </a:r>
            <a:r>
              <a:rPr lang="ru-RU" b="1" dirty="0">
                <a:solidFill>
                  <a:schemeClr val="bg1"/>
                </a:solidFill>
              </a:rPr>
              <a:t/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301208"/>
            <a:ext cx="6400800" cy="33759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</p:txBody>
      </p:sp>
      <p:pic>
        <p:nvPicPr>
          <p:cNvPr id="5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37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льга\Documents\2013-2014 учебный год\фоны слайдов\fony-dlya-prezentacij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424" y="-6994"/>
            <a:ext cx="9668649" cy="68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Содержимое 3"/>
          <p:cNvPicPr>
            <a:picLocks noGr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95" y="1772815"/>
            <a:ext cx="8786813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5301208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86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Ребята </a:t>
            </a:r>
            <a:r>
              <a:rPr lang="ru-RU" b="1" dirty="0">
                <a:solidFill>
                  <a:schemeClr val="bg1"/>
                </a:solidFill>
              </a:rPr>
              <a:t>слепили трех снеговиков, один снеговик расхвастался, что он самый лучший, и солнышко его растопило. Хвастаться некрасиво!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</a:rPr>
              <a:t> </a:t>
            </a:r>
          </a:p>
          <a:p>
            <a:r>
              <a:rPr lang="ru-RU" b="1" dirty="0">
                <a:solidFill>
                  <a:schemeClr val="bg1"/>
                </a:solidFill>
              </a:rPr>
              <a:t>Было 3 снеговика. 1 снеговик рассыпался. Сколько снеговиков осталось?</a:t>
            </a:r>
          </a:p>
          <a:p>
            <a:endParaRPr lang="ru-RU" dirty="0"/>
          </a:p>
        </p:txBody>
      </p:sp>
      <p:pic>
        <p:nvPicPr>
          <p:cNvPr id="5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085184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11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ru-RU" sz="4000" b="1" dirty="0">
                <a:solidFill>
                  <a:schemeClr val="bg1"/>
                </a:solidFill>
              </a:rPr>
              <a:t>Было 3 снеговика. 1 снеговик рассыпался. Сколько снеговиков осталось?</a:t>
            </a:r>
          </a:p>
        </p:txBody>
      </p:sp>
      <p:pic>
        <p:nvPicPr>
          <p:cNvPr id="6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013176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66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/>
                <a:ea typeface="Calibri"/>
              </a:rPr>
              <a:t>Было 3 снеговика, 1 рассыпался. Сколько детей осталось? 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5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20688"/>
            <a:ext cx="846894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0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Ольга\Documents\2013-2014 учебный год\фоны слайдов\fony-dlya-prezentaci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92" y="-40545"/>
            <a:ext cx="9668649" cy="68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23528" y="4941168"/>
            <a:ext cx="8229600" cy="1143000"/>
          </a:xfrm>
        </p:spPr>
        <p:txBody>
          <a:bodyPr/>
          <a:lstStyle/>
          <a:p>
            <a:r>
              <a:rPr lang="ru-RU" altLang="ru-RU" i="1" dirty="0" smtClean="0"/>
              <a:t>Сидело.    Прилетели.    Стало?</a:t>
            </a:r>
          </a:p>
        </p:txBody>
      </p:sp>
      <p:pic>
        <p:nvPicPr>
          <p:cNvPr id="9219" name="Содержимое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8650" y="2132856"/>
            <a:ext cx="8572500" cy="2714625"/>
          </a:xfrm>
        </p:spPr>
      </p:pic>
      <p:pic>
        <p:nvPicPr>
          <p:cNvPr id="6" name="Picture 3" descr="C:\Users\Ольга\Documents\2013-2014 учебный год\фоны слайдов\Boyatdesk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5373216"/>
            <a:ext cx="982042" cy="1335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57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83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              4-0=             5-1=  9-2=             6+2=   3+1=             9+0= </vt:lpstr>
      <vt:lpstr>                4-0=4             5-1=  9-2=             6+2=   3+1=             9+0=9 </vt:lpstr>
      <vt:lpstr>                4-0=4             5-1=4  9-2=             6+2=   3+1=4             9+0=9 </vt:lpstr>
      <vt:lpstr>                4-0=4             5-1=4    9-2=7               6+2=8  7+1=8             9+0=9 </vt:lpstr>
      <vt:lpstr>Презентация PowerPoint</vt:lpstr>
      <vt:lpstr>Презентация PowerPoint</vt:lpstr>
      <vt:lpstr>Презентация PowerPoint</vt:lpstr>
      <vt:lpstr>Презентация PowerPoint</vt:lpstr>
      <vt:lpstr>Сидело.    Прилетели.    Стало?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АСОШ №1</dc:creator>
  <cp:lastModifiedBy>user</cp:lastModifiedBy>
  <cp:revision>21</cp:revision>
  <dcterms:created xsi:type="dcterms:W3CDTF">2015-11-29T08:59:12Z</dcterms:created>
  <dcterms:modified xsi:type="dcterms:W3CDTF">2015-12-03T14:35:14Z</dcterms:modified>
</cp:coreProperties>
</file>