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5" r:id="rId4"/>
    <p:sldId id="264" r:id="rId5"/>
    <p:sldId id="269" r:id="rId6"/>
    <p:sldId id="268" r:id="rId7"/>
    <p:sldId id="267" r:id="rId8"/>
    <p:sldId id="263" r:id="rId9"/>
    <p:sldId id="270" r:id="rId10"/>
    <p:sldId id="271" r:id="rId11"/>
    <p:sldId id="266" r:id="rId12"/>
    <p:sldId id="276" r:id="rId13"/>
    <p:sldId id="275" r:id="rId14"/>
    <p:sldId id="274" r:id="rId15"/>
    <p:sldId id="273" r:id="rId16"/>
    <p:sldId id="272" r:id="rId17"/>
    <p:sldId id="262" r:id="rId18"/>
    <p:sldId id="260" r:id="rId19"/>
    <p:sldId id="278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0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1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8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3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0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6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7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2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56AF-0B4E-477E-97A6-EA8778D981C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B092-5F58-4066-965E-0645DB7F1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68"/>
            <a:ext cx="914400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980728"/>
            <a:ext cx="1872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9" y="43841"/>
            <a:ext cx="5736921" cy="68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0" y="404664"/>
            <a:ext cx="9161590" cy="61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2"/>
            <a:ext cx="9170179" cy="7004268"/>
          </a:xfrm>
        </p:spPr>
      </p:pic>
      <p:sp>
        <p:nvSpPr>
          <p:cNvPr id="7" name="Прямоугольник 6"/>
          <p:cNvSpPr/>
          <p:nvPr/>
        </p:nvSpPr>
        <p:spPr>
          <a:xfrm>
            <a:off x="4822111" y="5934670"/>
            <a:ext cx="432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Приложение4</a:t>
            </a:r>
            <a:endParaRPr lang="ru-RU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3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://ocka3ke.ru/sites/default/files/styles/large_tale/public/12_mesyacev_2.jpg"/>
          <p:cNvSpPr>
            <a:spLocks noChangeAspect="1" noChangeArrowheads="1"/>
          </p:cNvSpPr>
          <p:nvPr/>
        </p:nvSpPr>
        <p:spPr bwMode="auto">
          <a:xfrm>
            <a:off x="155575" y="-2163763"/>
            <a:ext cx="61626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" t="3542" r="2189" b="3071"/>
          <a:stretch/>
        </p:blipFill>
        <p:spPr bwMode="auto">
          <a:xfrm>
            <a:off x="-2568" y="0"/>
            <a:ext cx="9146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25" b="19864"/>
          <a:stretch/>
        </p:blipFill>
        <p:spPr bwMode="auto">
          <a:xfrm>
            <a:off x="-1" y="0"/>
            <a:ext cx="9090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8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2"/>
            <a:ext cx="9122000" cy="7021438"/>
          </a:xfrm>
        </p:spPr>
      </p:pic>
      <p:sp>
        <p:nvSpPr>
          <p:cNvPr id="6" name="Прямоугольник 5"/>
          <p:cNvSpPr/>
          <p:nvPr/>
        </p:nvSpPr>
        <p:spPr>
          <a:xfrm>
            <a:off x="4822111" y="5934670"/>
            <a:ext cx="432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Приложение5</a:t>
            </a:r>
            <a:endParaRPr lang="ru-RU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0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11403" r="21276" b="767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" y="332656"/>
            <a:ext cx="9169941" cy="6034682"/>
          </a:xfrm>
        </p:spPr>
      </p:pic>
    </p:spTree>
    <p:extLst>
      <p:ext uri="{BB962C8B-B14F-4D97-AF65-F5344CB8AC3E}">
        <p14:creationId xmlns:p14="http://schemas.microsoft.com/office/powerpoint/2010/main" val="3662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575"/>
          </a:xfrm>
        </p:spPr>
      </p:pic>
    </p:spTree>
    <p:extLst>
      <p:ext uri="{BB962C8B-B14F-4D97-AF65-F5344CB8AC3E}">
        <p14:creationId xmlns:p14="http://schemas.microsoft.com/office/powerpoint/2010/main" val="7580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811" cy="6309320"/>
          </a:xfrm>
        </p:spPr>
      </p:pic>
      <p:sp>
        <p:nvSpPr>
          <p:cNvPr id="6" name="Прямоугольник 5"/>
          <p:cNvSpPr/>
          <p:nvPr/>
        </p:nvSpPr>
        <p:spPr>
          <a:xfrm>
            <a:off x="4798105" y="6122293"/>
            <a:ext cx="432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Приложение6</a:t>
            </a:r>
            <a:endParaRPr lang="ru-RU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1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246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3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842709" y="5955278"/>
            <a:ext cx="432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Приложение1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1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" y="283756"/>
            <a:ext cx="9114587" cy="6309320"/>
          </a:xfrm>
        </p:spPr>
      </p:pic>
      <p:sp>
        <p:nvSpPr>
          <p:cNvPr id="6" name="Прямоугольник 5"/>
          <p:cNvSpPr/>
          <p:nvPr/>
        </p:nvSpPr>
        <p:spPr>
          <a:xfrm>
            <a:off x="4848339" y="5678864"/>
            <a:ext cx="432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Приложение2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361"/>
          <a:stretch/>
        </p:blipFill>
        <p:spPr bwMode="auto">
          <a:xfrm>
            <a:off x="0" y="0"/>
            <a:ext cx="91728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" y="476672"/>
            <a:ext cx="913994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" y="9128"/>
            <a:ext cx="9181940" cy="6848872"/>
          </a:xfrm>
        </p:spPr>
      </p:pic>
      <p:sp>
        <p:nvSpPr>
          <p:cNvPr id="6" name="Прямоугольник 5"/>
          <p:cNvSpPr/>
          <p:nvPr/>
        </p:nvSpPr>
        <p:spPr>
          <a:xfrm>
            <a:off x="4822111" y="5934670"/>
            <a:ext cx="432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Приложение3</a:t>
            </a:r>
            <a:endParaRPr lang="ru-RU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9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173" cy="688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Юлия В. Семенова</cp:lastModifiedBy>
  <cp:revision>34</cp:revision>
  <dcterms:created xsi:type="dcterms:W3CDTF">2012-12-18T11:44:14Z</dcterms:created>
  <dcterms:modified xsi:type="dcterms:W3CDTF">2016-02-26T08:55:20Z</dcterms:modified>
</cp:coreProperties>
</file>