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r>
              <a:rPr lang="ru-RU" sz="9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</a:rPr>
              <a:t>Лебеди</a:t>
            </a:r>
            <a:r>
              <a:rPr lang="ru-RU" sz="7200" b="1" dirty="0" smtClean="0"/>
              <a:t/>
            </a:r>
            <a:br>
              <a:rPr lang="ru-RU" sz="7200" b="1" dirty="0" smtClean="0"/>
            </a:br>
            <a:endParaRPr lang="ru-RU" sz="7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диктант</a:t>
            </a:r>
            <a:endParaRPr lang="ru-RU" sz="4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Ольга\Desktop\Статья для Открытого урока\Фото лебеди\лебеди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19496"/>
            <a:ext cx="9181629" cy="612414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Ольга\Desktop\Статья для Открытого урока\Фото лебеди\лебеди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9831" cy="61261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Ольга\Desktop\Статья для Открытого урока\Фото лебеди\лебеди улетают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5536"/>
            <a:ext cx="9100004" cy="606666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</Words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Лебеди 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Лебеди </dc:title>
  <dc:creator>Ольга</dc:creator>
  <cp:lastModifiedBy>Ольга</cp:lastModifiedBy>
  <cp:revision>5</cp:revision>
  <dcterms:created xsi:type="dcterms:W3CDTF">2016-02-19T17:00:53Z</dcterms:created>
  <dcterms:modified xsi:type="dcterms:W3CDTF">2016-02-19T17:47:38Z</dcterms:modified>
</cp:coreProperties>
</file>