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2" r:id="rId3"/>
    <p:sldId id="258" r:id="rId4"/>
    <p:sldId id="259" r:id="rId5"/>
    <p:sldId id="277" r:id="rId6"/>
    <p:sldId id="264" r:id="rId7"/>
    <p:sldId id="263" r:id="rId8"/>
    <p:sldId id="271" r:id="rId9"/>
    <p:sldId id="265" r:id="rId10"/>
    <p:sldId id="266" r:id="rId11"/>
    <p:sldId id="261" r:id="rId12"/>
    <p:sldId id="262" r:id="rId13"/>
    <p:sldId id="260" r:id="rId14"/>
    <p:sldId id="275" r:id="rId15"/>
    <p:sldId id="276" r:id="rId16"/>
    <p:sldId id="268" r:id="rId17"/>
    <p:sldId id="269" r:id="rId18"/>
    <p:sldId id="270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nogoto4ka.ru/wp-content/uploads/2012/01/PC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ворец\Desktop\859584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3945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Баранов </a:t>
            </a:r>
            <a:r>
              <a:rPr lang="ru-RU" b="1" dirty="0" err="1" smtClean="0"/>
              <a:t>юрий</a:t>
            </a:r>
            <a:r>
              <a:rPr lang="ru-RU" b="1" dirty="0" smtClean="0"/>
              <a:t> </a:t>
            </a:r>
            <a:r>
              <a:rPr lang="ru-RU" b="1" dirty="0" err="1" smtClean="0"/>
              <a:t>иванович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tx1">
                    <a:lumMod val="75000"/>
                  </a:schemeClr>
                </a:solidFill>
              </a:rPr>
              <a:t>Мировой рекордсмен</a:t>
            </a:r>
            <a:endParaRPr lang="ru-RU" sz="4000" i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Дворец\Desktop\retro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0"/>
            <a:ext cx="4495800" cy="429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Басов </a:t>
            </a:r>
            <a:r>
              <a:rPr lang="ru-RU" dirty="0" err="1" smtClean="0"/>
              <a:t>николай</a:t>
            </a:r>
            <a:r>
              <a:rPr lang="ru-RU" dirty="0" smtClean="0"/>
              <a:t> </a:t>
            </a:r>
            <a:r>
              <a:rPr lang="ru-RU" dirty="0" err="1" smtClean="0"/>
              <a:t>геннадьевич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ворец\Desktop\10бас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47092"/>
            <a:ext cx="4114800" cy="4906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 свои труды был удостоен нобелевской премии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Дворец\Desktop\0_3f4ea_eb1e6bf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60235"/>
            <a:ext cx="4038600" cy="5099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Нобелевская премия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ворец\Desktop\016291020_40100.jpg"/>
          <p:cNvPicPr>
            <a:picLocks noChangeAspect="1" noChangeArrowheads="1"/>
          </p:cNvPicPr>
          <p:nvPr/>
        </p:nvPicPr>
        <p:blipFill>
          <a:blip r:embed="rId2" cstate="print"/>
          <a:srcRect r="19977"/>
          <a:stretch>
            <a:fillRect/>
          </a:stretch>
        </p:blipFill>
        <p:spPr bwMode="auto">
          <a:xfrm>
            <a:off x="609600" y="1524000"/>
            <a:ext cx="7924800" cy="499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Внимание!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Дворец\Desktop\0003-002-Kakie-to-veschi-ochevidny-dlja-nas-pritjazhenie-sily-inertsii-i-tr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6705600" cy="4107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Патент -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Охранный документ, удостоверяющий исключительное право, авторство и приоритет  на изобретение, полезной модели или промышленного образца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Дворец\Desktop\9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038600"/>
            <a:ext cx="6781800" cy="208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Дворец\Desktop\wtXX4KgCm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Дворец\Desktop\x_54700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Дворец\Desktop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 днём науки в </a:t>
            </a:r>
            <a:r>
              <a:rPr lang="ru-RU" b="1" dirty="0" err="1" smtClean="0">
                <a:solidFill>
                  <a:srgbClr val="FFFF00"/>
                </a:solidFill>
              </a:rPr>
              <a:t>россии</a:t>
            </a:r>
            <a:r>
              <a:rPr lang="ru-RU" b="1" dirty="0" smtClean="0">
                <a:solidFill>
                  <a:srgbClr val="FFFF00"/>
                </a:solidFill>
              </a:rPr>
              <a:t>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Дворец\Desktop\Resim_2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28788"/>
            <a:ext cx="5181600" cy="5082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ворец\Desktop\Pile_of_old_boo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34400" cy="5941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ДМИТРИЙ Иванович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менделеев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ворец\Desktop\Wh75Mjoo6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371600"/>
            <a:ext cx="3810000" cy="5194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ворец\Desktop\80a56dc7750142c4849eb53a6d7c2309_h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05800" cy="6180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5500" b="1" dirty="0" smtClean="0"/>
              <a:t>Атом</a:t>
            </a:r>
            <a:endParaRPr lang="ru-RU" sz="55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ворец\Desktop\LseyYJrfrX6BJDgZa24RUMy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44650"/>
            <a:ext cx="5029200" cy="4610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Попов </a:t>
            </a:r>
            <a:r>
              <a:rPr lang="ru-RU" dirty="0" err="1" smtClean="0"/>
              <a:t>александр</a:t>
            </a:r>
            <a:r>
              <a:rPr lang="ru-RU" dirty="0" smtClean="0"/>
              <a:t> </a:t>
            </a:r>
            <a:r>
              <a:rPr lang="ru-RU" dirty="0" err="1" smtClean="0"/>
              <a:t>степанович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Дворец\Desktop\w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4924425" cy="500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dirty="0" smtClean="0"/>
              <a:t>Ломоносов Михаил Васильевич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Дворец\Desktop\b_565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629400" cy="4972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Создание первого </a:t>
            </a:r>
            <a:r>
              <a:rPr lang="ru-RU" b="1" dirty="0" err="1" smtClean="0"/>
              <a:t>пк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mnogoto4ka.ru/wp-content/uploads/2012/01/PC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05000"/>
            <a:ext cx="7086600" cy="4592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Виктор </a:t>
            </a:r>
            <a:r>
              <a:rPr lang="ru-RU" b="1" dirty="0" err="1" smtClean="0"/>
              <a:t>дмитриевич</a:t>
            </a:r>
            <a:r>
              <a:rPr lang="ru-RU" b="1" dirty="0" smtClean="0"/>
              <a:t> пивоваров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u="sng" dirty="0" smtClean="0">
                <a:solidFill>
                  <a:schemeClr val="tx1">
                    <a:lumMod val="75000"/>
                  </a:schemeClr>
                </a:solidFill>
              </a:rPr>
              <a:t>Воронежский конструктор-любитель</a:t>
            </a:r>
            <a:endParaRPr lang="ru-RU" sz="3600" i="1" u="sng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Дворец\Desktop\Retro_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90800"/>
            <a:ext cx="6096000" cy="360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811</TotalTime>
  <Words>63</Words>
  <Application>Microsoft Office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ДМИТРИЙ Иванович менделеев</vt:lpstr>
      <vt:lpstr>Слайд 4</vt:lpstr>
      <vt:lpstr>Атом</vt:lpstr>
      <vt:lpstr>Попов александр степанович</vt:lpstr>
      <vt:lpstr>Ломоносов Михаил Васильевич</vt:lpstr>
      <vt:lpstr>Создание первого пк</vt:lpstr>
      <vt:lpstr>Виктор дмитриевич пивоваров</vt:lpstr>
      <vt:lpstr>Баранов юрий иванович</vt:lpstr>
      <vt:lpstr>Басов николай геннадьевич</vt:lpstr>
      <vt:lpstr>За свои труды был удостоен нобелевской премии</vt:lpstr>
      <vt:lpstr>Нобелевская премия</vt:lpstr>
      <vt:lpstr>Внимание!</vt:lpstr>
      <vt:lpstr>Патент - </vt:lpstr>
      <vt:lpstr>Слайд 16</vt:lpstr>
      <vt:lpstr>Слайд 17</vt:lpstr>
      <vt:lpstr>Слайд 18</vt:lpstr>
      <vt:lpstr>С днём науки в россии!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февраля – День науки в России</dc:title>
  <dc:creator>Дворец</dc:creator>
  <cp:lastModifiedBy>Дворец</cp:lastModifiedBy>
  <cp:revision>38</cp:revision>
  <dcterms:created xsi:type="dcterms:W3CDTF">2016-01-11T07:30:17Z</dcterms:created>
  <dcterms:modified xsi:type="dcterms:W3CDTF">2016-02-25T09:14:54Z</dcterms:modified>
</cp:coreProperties>
</file>