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4" r:id="rId24"/>
    <p:sldId id="257" r:id="rId25"/>
    <p:sldId id="259" r:id="rId26"/>
    <p:sldId id="261" r:id="rId27"/>
    <p:sldId id="263" r:id="rId28"/>
    <p:sldId id="265" r:id="rId29"/>
    <p:sldId id="269" r:id="rId30"/>
    <p:sldId id="270" r:id="rId31"/>
    <p:sldId id="271" r:id="rId32"/>
    <p:sldId id="273" r:id="rId33"/>
    <p:sldId id="303" r:id="rId34"/>
    <p:sldId id="275" r:id="rId35"/>
    <p:sldId id="276" r:id="rId36"/>
    <p:sldId id="278" r:id="rId37"/>
    <p:sldId id="304" r:id="rId38"/>
    <p:sldId id="277" r:id="rId39"/>
    <p:sldId id="280" r:id="rId40"/>
    <p:sldId id="27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68B826-CED9-49E9-841B-28149DD4F20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83B1CF-91A5-46AD-BD01-5232B1BE4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-fKwY4f7q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279" y="2927604"/>
            <a:ext cx="1840992" cy="1840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5075" y="2943225"/>
            <a:ext cx="2819400" cy="180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bf6be5f97eb5c4620ca42fdc322f2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98295"/>
            <a:ext cx="7499350" cy="4499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259783" cy="3506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teresnoepromango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1833" y="1447800"/>
            <a:ext cx="672588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1525" y="1547812"/>
            <a:ext cx="6286500" cy="460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403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463306"/>
            <a:ext cx="7499350" cy="476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“Four Red Apples on the Tree”.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Four red apples on the tree,</a:t>
            </a:r>
            <a:endParaRPr lang="ru-RU" dirty="0"/>
          </a:p>
          <a:p>
            <a:pPr algn="ctr">
              <a:buNone/>
            </a:pPr>
            <a:r>
              <a:rPr lang="en-US" dirty="0"/>
              <a:t>Two for you and two for me.</a:t>
            </a:r>
            <a:endParaRPr lang="ru-RU" dirty="0"/>
          </a:p>
          <a:p>
            <a:pPr algn="ctr">
              <a:buNone/>
            </a:pPr>
            <a:r>
              <a:rPr lang="en-US" dirty="0"/>
              <a:t>So shake that tree and</a:t>
            </a:r>
            <a:endParaRPr lang="ru-RU" dirty="0"/>
          </a:p>
          <a:p>
            <a:pPr algn="ctr">
              <a:buNone/>
            </a:pPr>
            <a:r>
              <a:rPr lang="en-US" dirty="0"/>
              <a:t>Watch them fall.</a:t>
            </a:r>
            <a:endParaRPr lang="ru-RU" dirty="0"/>
          </a:p>
          <a:p>
            <a:pPr algn="ctr">
              <a:buNone/>
            </a:pPr>
            <a:r>
              <a:rPr lang="en-US" dirty="0"/>
              <a:t>One, two, three, four - that is all.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Winnie-the-Pooh</a:t>
            </a:r>
            <a:endParaRPr lang="ru-RU"/>
          </a:p>
        </p:txBody>
      </p:sp>
      <p:pic>
        <p:nvPicPr>
          <p:cNvPr id="4" name="Содержимое 3" descr="0_7f019_fc2f76e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fruit. It’s yellow.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drink tea with it. It’s yuck.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4362450" y="620713"/>
            <a:ext cx="4781550" cy="4000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LEMON</a:t>
            </a:r>
            <a:endParaRPr lang="ru-RU" sz="9600" dirty="0"/>
          </a:p>
        </p:txBody>
      </p:sp>
      <p:pic>
        <p:nvPicPr>
          <p:cNvPr id="4" name="Содержимое 3" descr="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11062" cy="462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white. I like to drink it.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drink it with biscuits.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yummy.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4362450" y="692150"/>
            <a:ext cx="4781550" cy="4000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MILK</a:t>
            </a:r>
            <a:endParaRPr lang="ru-RU" sz="9600" dirty="0"/>
          </a:p>
        </p:txBody>
      </p:sp>
      <p:pic>
        <p:nvPicPr>
          <p:cNvPr id="4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brown,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not tea.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eat it with soup. It’s yummy.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4362450" y="765175"/>
            <a:ext cx="4781550" cy="4000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12386"/>
            <a:ext cx="4176464" cy="4959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BREAD</a:t>
            </a:r>
            <a:endParaRPr lang="ru-RU" sz="9600" dirty="0"/>
          </a:p>
        </p:txBody>
      </p:sp>
      <p:pic>
        <p:nvPicPr>
          <p:cNvPr id="4" name="Содержимое 3" descr="h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47808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yellow, but not a lemon. It’s my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food. It’s yummy.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0" y="549275"/>
            <a:ext cx="4781550" cy="40005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</a:t>
            </a:r>
            <a:endParaRPr lang="ru-RU" sz="96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595543" cy="4646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do you have for breakfast?</a:t>
            </a:r>
          </a:p>
          <a:p>
            <a:r>
              <a:rPr lang="en-US" sz="5400" dirty="0" smtClean="0"/>
              <a:t>I have … for breakfast.</a:t>
            </a:r>
            <a:endParaRPr lang="ru-RU" sz="5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48583" y="2348484"/>
            <a:ext cx="3072384" cy="29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355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1510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Affirmative sentences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     (+)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Negative sentences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(-)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Interrogative sentences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(?)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023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We`ve got___ pasta and ___tomato sauce.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There isn`t ___garlic.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Are there _____ onions?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023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There isn`t _____ chicken.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Is there ______ cheese?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5400" dirty="0"/>
              <a:t>We use______ in affirmative sentences.</a:t>
            </a:r>
            <a:endParaRPr lang="ru-RU" sz="5400" dirty="0"/>
          </a:p>
          <a:p>
            <a:pPr lvl="0" algn="just"/>
            <a:r>
              <a:rPr lang="en-US" sz="5400" dirty="0"/>
              <a:t>We use______ in negative and interrogative sentences.</a:t>
            </a:r>
            <a:endParaRPr lang="ru-RU" sz="5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Keys</a:t>
            </a:r>
            <a:endParaRPr lang="ru-RU" sz="2800" b="1" dirty="0" smtClean="0"/>
          </a:p>
          <a:p>
            <a:pPr lvl="0"/>
            <a:r>
              <a:rPr lang="en-US" dirty="0" smtClean="0"/>
              <a:t>1) Any</a:t>
            </a:r>
            <a:endParaRPr lang="ru-RU" sz="2800" dirty="0" smtClean="0"/>
          </a:p>
          <a:p>
            <a:pPr lvl="0"/>
            <a:r>
              <a:rPr lang="en-US" dirty="0" smtClean="0"/>
              <a:t>2) Some</a:t>
            </a:r>
            <a:endParaRPr lang="ru-RU" sz="2800" dirty="0" smtClean="0"/>
          </a:p>
          <a:p>
            <a:pPr lvl="0"/>
            <a:r>
              <a:rPr lang="en-US" dirty="0" smtClean="0"/>
              <a:t>3) Any</a:t>
            </a:r>
            <a:endParaRPr lang="ru-RU" sz="2800" dirty="0" smtClean="0"/>
          </a:p>
          <a:p>
            <a:pPr lvl="0"/>
            <a:r>
              <a:rPr lang="en-US" dirty="0" smtClean="0"/>
              <a:t>4) Some</a:t>
            </a:r>
            <a:endParaRPr lang="ru-RU" sz="2800" dirty="0" smtClean="0"/>
          </a:p>
          <a:p>
            <a:pPr lvl="0"/>
            <a:r>
              <a:rPr lang="en-US" dirty="0" smtClean="0"/>
              <a:t>5) Any</a:t>
            </a:r>
            <a:endParaRPr lang="ru-RU" sz="2800" dirty="0" smtClean="0"/>
          </a:p>
          <a:p>
            <a:pPr lvl="0"/>
            <a:r>
              <a:rPr lang="en-US" dirty="0" smtClean="0"/>
              <a:t>6) Any</a:t>
            </a:r>
            <a:endParaRPr lang="ru-RU" sz="2800" dirty="0" smtClean="0"/>
          </a:p>
          <a:p>
            <a:pPr lvl="0"/>
            <a:r>
              <a:rPr lang="en-US" dirty="0" smtClean="0"/>
              <a:t>7) Some </a:t>
            </a:r>
            <a:endParaRPr lang="en-US" sz="2800" dirty="0" smtClean="0"/>
          </a:p>
          <a:p>
            <a:pPr lvl="0">
              <a:buNone/>
            </a:pPr>
            <a:r>
              <a:rPr lang="en-US" b="1" dirty="0" smtClean="0"/>
              <a:t>0-1 mistake – “5”</a:t>
            </a:r>
            <a:endParaRPr lang="ru-RU" sz="2400" b="1" dirty="0" smtClean="0"/>
          </a:p>
          <a:p>
            <a:pPr>
              <a:buNone/>
            </a:pPr>
            <a:r>
              <a:rPr lang="en-US" b="1" dirty="0" smtClean="0"/>
              <a:t>2-3 mistakes – “4”</a:t>
            </a:r>
            <a:endParaRPr lang="ru-RU" sz="2800" b="1" dirty="0" smtClean="0"/>
          </a:p>
          <a:p>
            <a:pPr>
              <a:buNone/>
            </a:pPr>
            <a:r>
              <a:rPr lang="en-US" b="1" dirty="0" smtClean="0"/>
              <a:t>4 mistakes – “3”</a:t>
            </a:r>
            <a:endParaRPr lang="ru-RU" sz="2800" b="1" dirty="0" smtClean="0"/>
          </a:p>
          <a:p>
            <a:pPr>
              <a:buNone/>
            </a:pPr>
            <a:r>
              <a:rPr lang="en-US" b="1" dirty="0" smtClean="0"/>
              <a:t>5-7 mistakes – “2” 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320" y="1622367"/>
            <a:ext cx="5818909" cy="445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We </a:t>
            </a:r>
            <a:r>
              <a:rPr lang="en-US" sz="6600" dirty="0"/>
              <a:t>take a (an</a:t>
            </a:r>
            <a:r>
              <a:rPr lang="en-US" sz="6600" dirty="0" smtClean="0"/>
              <a:t>)/some </a:t>
            </a:r>
            <a:r>
              <a:rPr lang="en-US" sz="6600" dirty="0"/>
              <a:t>… for </a:t>
            </a:r>
            <a:r>
              <a:rPr lang="en-US" sz="6600" dirty="0" smtClean="0"/>
              <a:t>our </a:t>
            </a:r>
            <a:r>
              <a:rPr lang="en-US" sz="6600" dirty="0"/>
              <a:t>… salad! </a:t>
            </a:r>
            <a:endParaRPr lang="ru-RU" sz="6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84780"/>
          <a:ext cx="8280924" cy="42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</a:tblGrid>
              <a:tr h="386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69f06749dee3ed4f5685bf6b4f37a2_lVvT5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6404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0275" y="2943225"/>
            <a:ext cx="3429000" cy="180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  <a:gridCol w="6249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5"/>
            <a:ext cx="4322613" cy="432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608</Words>
  <Application>Microsoft Office PowerPoint</Application>
  <PresentationFormat>Экран (4:3)</PresentationFormat>
  <Paragraphs>539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“Four Red Apples on the Tree”.</vt:lpstr>
      <vt:lpstr>Winnie-the-Pooh</vt:lpstr>
      <vt:lpstr> </vt:lpstr>
      <vt:lpstr>A LEMON</vt:lpstr>
      <vt:lpstr> </vt:lpstr>
      <vt:lpstr>MILK</vt:lpstr>
      <vt:lpstr> </vt:lpstr>
      <vt:lpstr>BREAD</vt:lpstr>
      <vt:lpstr> </vt:lpstr>
      <vt:lpstr>HONEY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26</cp:revision>
  <dcterms:created xsi:type="dcterms:W3CDTF">2015-10-12T08:45:38Z</dcterms:created>
  <dcterms:modified xsi:type="dcterms:W3CDTF">2015-11-16T16:28:16Z</dcterms:modified>
</cp:coreProperties>
</file>