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32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93D75E-7780-4D28-9876-8208E31D0151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16F8EE-090F-488E-97D5-457EB7C2E42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16F8EE-090F-488E-97D5-457EB7C2E42E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6EBF8-9AAA-4EEF-9315-EC1338DB341F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C2EC2-5E2B-4E45-8A9B-209E0E3BA4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6EBF8-9AAA-4EEF-9315-EC1338DB341F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C2EC2-5E2B-4E45-8A9B-209E0E3BA4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6EBF8-9AAA-4EEF-9315-EC1338DB341F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C2EC2-5E2B-4E45-8A9B-209E0E3BA4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6EBF8-9AAA-4EEF-9315-EC1338DB341F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C2EC2-5E2B-4E45-8A9B-209E0E3BA4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6EBF8-9AAA-4EEF-9315-EC1338DB341F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C2EC2-5E2B-4E45-8A9B-209E0E3BA4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6EBF8-9AAA-4EEF-9315-EC1338DB341F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C2EC2-5E2B-4E45-8A9B-209E0E3BA4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6EBF8-9AAA-4EEF-9315-EC1338DB341F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C2EC2-5E2B-4E45-8A9B-209E0E3BA4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6EBF8-9AAA-4EEF-9315-EC1338DB341F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C2EC2-5E2B-4E45-8A9B-209E0E3BA4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6EBF8-9AAA-4EEF-9315-EC1338DB341F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C2EC2-5E2B-4E45-8A9B-209E0E3BA4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6EBF8-9AAA-4EEF-9315-EC1338DB341F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C2EC2-5E2B-4E45-8A9B-209E0E3BA4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6EBF8-9AAA-4EEF-9315-EC1338DB341F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C2EC2-5E2B-4E45-8A9B-209E0E3BA4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A6EBF8-9AAA-4EEF-9315-EC1338DB341F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C2EC2-5E2B-4E45-8A9B-209E0E3BA46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980728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Нам завещано солнце добра: пусть мы разные , мир наш прекрасен.                                                           Городская интеллектуальная игра по ОРКСЭ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4077072"/>
            <a:ext cx="6400800" cy="1752600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Священные сооружения   народов России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188640"/>
            <a:ext cx="7772400" cy="1470025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8. Определите  религиозную принадлежность   сооружения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Рисунок 5" descr="0_678a7_bffc6cee_-1-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59632" y="1556792"/>
            <a:ext cx="6720000" cy="5040000"/>
          </a:xfrm>
          <a:prstGeom prst="rect">
            <a:avLst/>
          </a:prstGeom>
        </p:spPr>
      </p:pic>
      <p:sp>
        <p:nvSpPr>
          <p:cNvPr id="4" name="Подзаголовок 2"/>
          <p:cNvSpPr txBox="1">
            <a:spLocks/>
          </p:cNvSpPr>
          <p:nvPr/>
        </p:nvSpPr>
        <p:spPr>
          <a:xfrm>
            <a:off x="1259632" y="1700808"/>
            <a:ext cx="1224136" cy="622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4000" b="1" noProof="0" dirty="0" smtClean="0"/>
              <a:t>8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04664"/>
            <a:ext cx="7772400" cy="720079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Ответы: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1124744"/>
            <a:ext cx="8208912" cy="4370040"/>
          </a:xfrm>
        </p:spPr>
        <p:txBody>
          <a:bodyPr>
            <a:noAutofit/>
          </a:bodyPr>
          <a:lstStyle/>
          <a:p>
            <a:pPr algn="l"/>
            <a:r>
              <a:rPr lang="ru-RU" sz="2800" dirty="0" smtClean="0">
                <a:solidFill>
                  <a:schemeClr val="tx1"/>
                </a:solidFill>
              </a:rPr>
              <a:t>1.Христианство –Храм Христа Спасителя в Москве.</a:t>
            </a:r>
          </a:p>
          <a:p>
            <a:pPr algn="l"/>
            <a:r>
              <a:rPr lang="ru-RU" sz="2800" dirty="0" smtClean="0">
                <a:solidFill>
                  <a:schemeClr val="tx1"/>
                </a:solidFill>
              </a:rPr>
              <a:t>2.Ислам – Мечеть  </a:t>
            </a:r>
            <a:r>
              <a:rPr lang="ru-RU" sz="2800" dirty="0" err="1" smtClean="0">
                <a:solidFill>
                  <a:schemeClr val="tx1"/>
                </a:solidFill>
              </a:rPr>
              <a:t>Кул-Шариф</a:t>
            </a:r>
            <a:r>
              <a:rPr lang="ru-RU" sz="2800" dirty="0" smtClean="0">
                <a:solidFill>
                  <a:schemeClr val="tx1"/>
                </a:solidFill>
              </a:rPr>
              <a:t>  г. Казань.</a:t>
            </a:r>
          </a:p>
          <a:p>
            <a:pPr algn="l"/>
            <a:r>
              <a:rPr lang="ru-RU" sz="2800" dirty="0" smtClean="0">
                <a:solidFill>
                  <a:schemeClr val="tx1"/>
                </a:solidFill>
              </a:rPr>
              <a:t>3.Иудаизм – Синагога в Биробиджане.</a:t>
            </a:r>
          </a:p>
          <a:p>
            <a:pPr algn="l"/>
            <a:r>
              <a:rPr lang="ru-RU" sz="2800" dirty="0" smtClean="0">
                <a:solidFill>
                  <a:schemeClr val="tx1"/>
                </a:solidFill>
              </a:rPr>
              <a:t>4.Буддизм  - ворота буддийского храма   г. Элиста.</a:t>
            </a:r>
          </a:p>
          <a:p>
            <a:pPr algn="l"/>
            <a:r>
              <a:rPr lang="ru-RU" sz="2800" dirty="0" smtClean="0">
                <a:solidFill>
                  <a:schemeClr val="tx1"/>
                </a:solidFill>
              </a:rPr>
              <a:t>5. Ислам – мечеть Сердце Чечни им. Ахмата Кадырова  .</a:t>
            </a:r>
          </a:p>
          <a:p>
            <a:pPr algn="l"/>
            <a:r>
              <a:rPr lang="ru-RU" sz="2800" dirty="0" smtClean="0">
                <a:solidFill>
                  <a:schemeClr val="tx1"/>
                </a:solidFill>
              </a:rPr>
              <a:t>6.Буддизм – Золотая обитель Будды </a:t>
            </a:r>
            <a:r>
              <a:rPr lang="ru-RU" sz="2800" dirty="0" err="1" smtClean="0">
                <a:solidFill>
                  <a:schemeClr val="tx1"/>
                </a:solidFill>
              </a:rPr>
              <a:t>Шакьямуни</a:t>
            </a:r>
            <a:r>
              <a:rPr lang="ru-RU" sz="2800" dirty="0" smtClean="0">
                <a:solidFill>
                  <a:schemeClr val="tx1"/>
                </a:solidFill>
              </a:rPr>
              <a:t> г.Элиста.</a:t>
            </a:r>
          </a:p>
          <a:p>
            <a:pPr algn="l"/>
            <a:r>
              <a:rPr lang="ru-RU" sz="2800" dirty="0" smtClean="0">
                <a:solidFill>
                  <a:schemeClr val="tx1"/>
                </a:solidFill>
              </a:rPr>
              <a:t>7.Христианство – Храм  Андрея Рублева г.о. Электросталь.</a:t>
            </a:r>
          </a:p>
          <a:p>
            <a:pPr algn="l"/>
            <a:r>
              <a:rPr lang="ru-RU" sz="2800" dirty="0" smtClean="0">
                <a:solidFill>
                  <a:schemeClr val="tx1"/>
                </a:solidFill>
              </a:rPr>
              <a:t>8.Иудаизм -  Московская хоральная синагога .   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8800" b="1" dirty="0" smtClean="0">
                <a:solidFill>
                  <a:srgbClr val="C00000"/>
                </a:solidFill>
              </a:rPr>
              <a:t>Спасибо  за игру!!!</a:t>
            </a:r>
            <a:endParaRPr lang="ru-RU" sz="8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332656"/>
            <a:ext cx="7772400" cy="1470025"/>
          </a:xfrm>
        </p:spPr>
        <p:txBody>
          <a:bodyPr/>
          <a:lstStyle/>
          <a:p>
            <a:r>
              <a:rPr lang="ru-RU" dirty="0" smtClean="0"/>
              <a:t>ЗАДАНИЕ: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2708920"/>
            <a:ext cx="8136904" cy="1656184"/>
          </a:xfrm>
        </p:spPr>
        <p:txBody>
          <a:bodyPr>
            <a:noAutofit/>
          </a:bodyPr>
          <a:lstStyle/>
          <a:p>
            <a:pPr algn="l"/>
            <a:r>
              <a:rPr lang="ru-RU" b="1" dirty="0" smtClean="0">
                <a:solidFill>
                  <a:schemeClr val="tx1"/>
                </a:solidFill>
              </a:rPr>
              <a:t>По представленному   изображению определите   религиозную  принадлежность    сооружения.</a:t>
            </a:r>
          </a:p>
          <a:p>
            <a:pPr algn="l"/>
            <a:r>
              <a:rPr lang="ru-RU" b="1" dirty="0" smtClean="0">
                <a:solidFill>
                  <a:schemeClr val="tx1"/>
                </a:solidFill>
              </a:rPr>
              <a:t>(Христианство, ислам, иудаизм,  буддизм)</a:t>
            </a:r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476673"/>
            <a:ext cx="7772400" cy="792087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>1.Определите  религиозную принадлежность   сооружения.</a:t>
            </a:r>
            <a:endParaRPr lang="ru-RU" sz="3200" b="1" dirty="0"/>
          </a:p>
        </p:txBody>
      </p:sp>
      <p:pic>
        <p:nvPicPr>
          <p:cNvPr id="4" name="Рисунок 3" descr="r_p_5829a61254f1192cb816a6c62cf9335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4" y="1268760"/>
            <a:ext cx="7067771" cy="5292000"/>
          </a:xfrm>
          <a:prstGeom prst="rect">
            <a:avLst/>
          </a:prstGeom>
        </p:spPr>
      </p:pic>
      <p:sp>
        <p:nvSpPr>
          <p:cNvPr id="7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47664" y="1700808"/>
            <a:ext cx="1224136" cy="622920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chemeClr val="tx1"/>
                </a:solidFill>
              </a:rPr>
              <a:t>1</a:t>
            </a:r>
            <a:endParaRPr lang="ru-RU" sz="4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476672"/>
            <a:ext cx="3816424" cy="1470025"/>
          </a:xfrm>
        </p:spPr>
        <p:txBody>
          <a:bodyPr>
            <a:noAutofit/>
          </a:bodyPr>
          <a:lstStyle/>
          <a:p>
            <a:pPr algn="l"/>
            <a:r>
              <a:rPr lang="ru-RU" sz="3200" b="1" dirty="0" smtClean="0"/>
              <a:t>2. Определите </a:t>
            </a:r>
            <a:br>
              <a:rPr lang="ru-RU" sz="3200" b="1" dirty="0" smtClean="0"/>
            </a:br>
            <a:r>
              <a:rPr lang="ru-RU" sz="3200" b="1" dirty="0" smtClean="0"/>
              <a:t> религиозную </a:t>
            </a:r>
            <a:br>
              <a:rPr lang="ru-RU" sz="3200" b="1" dirty="0" smtClean="0"/>
            </a:br>
            <a:r>
              <a:rPr lang="ru-RU" sz="3200" b="1" dirty="0" smtClean="0"/>
              <a:t>принадлежность   </a:t>
            </a:r>
            <a:br>
              <a:rPr lang="ru-RU" sz="3200" b="1" dirty="0" smtClean="0"/>
            </a:br>
            <a:r>
              <a:rPr lang="ru-RU" sz="3200" b="1" dirty="0" smtClean="0"/>
              <a:t>сооружения.</a:t>
            </a:r>
            <a:endParaRPr lang="ru-RU" sz="3200" dirty="0"/>
          </a:p>
        </p:txBody>
      </p:sp>
      <p:pic>
        <p:nvPicPr>
          <p:cNvPr id="5" name="Рисунок 4" descr="Кул - Шариф Казань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23928" y="332656"/>
            <a:ext cx="4546965" cy="6264000"/>
          </a:xfrm>
          <a:prstGeom prst="rect">
            <a:avLst/>
          </a:prstGeom>
        </p:spPr>
      </p:pic>
      <p:sp>
        <p:nvSpPr>
          <p:cNvPr id="4" name="Подзаголовок 2"/>
          <p:cNvSpPr txBox="1">
            <a:spLocks/>
          </p:cNvSpPr>
          <p:nvPr/>
        </p:nvSpPr>
        <p:spPr>
          <a:xfrm>
            <a:off x="3923928" y="476672"/>
            <a:ext cx="1224136" cy="622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4000" b="1" noProof="0" dirty="0" smtClean="0"/>
              <a:t>2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16633"/>
            <a:ext cx="7700392" cy="1368152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3.  Определите  религиозную            принадлежность   сооружения.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 descr="Синагога Биробиджан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43608" y="1412776"/>
            <a:ext cx="7083039" cy="4752000"/>
          </a:xfrm>
          <a:prstGeom prst="rect">
            <a:avLst/>
          </a:prstGeom>
        </p:spPr>
      </p:pic>
      <p:sp>
        <p:nvSpPr>
          <p:cNvPr id="4" name="Подзаголовок 2"/>
          <p:cNvSpPr txBox="1">
            <a:spLocks/>
          </p:cNvSpPr>
          <p:nvPr/>
        </p:nvSpPr>
        <p:spPr>
          <a:xfrm>
            <a:off x="1043608" y="1484784"/>
            <a:ext cx="1224136" cy="622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4000" b="1" dirty="0" smtClean="0"/>
              <a:t>3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88640"/>
            <a:ext cx="7772400" cy="1470025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4. Определите  религиозную принадлежность   сооружения</a:t>
            </a:r>
            <a:endParaRPr lang="ru-RU" sz="3200" dirty="0"/>
          </a:p>
        </p:txBody>
      </p:sp>
      <p:pic>
        <p:nvPicPr>
          <p:cNvPr id="4" name="Рисунок 3" descr="Ворота буддийского храма   г.Элиста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15616" y="1556792"/>
            <a:ext cx="7112827" cy="4896000"/>
          </a:xfrm>
          <a:prstGeom prst="rect">
            <a:avLst/>
          </a:prstGeom>
        </p:spPr>
      </p:pic>
      <p:sp>
        <p:nvSpPr>
          <p:cNvPr id="5" name="Подзаголовок 2"/>
          <p:cNvSpPr txBox="1">
            <a:spLocks/>
          </p:cNvSpPr>
          <p:nvPr/>
        </p:nvSpPr>
        <p:spPr>
          <a:xfrm>
            <a:off x="1043608" y="1484784"/>
            <a:ext cx="1224136" cy="622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4000" b="1" noProof="0" dirty="0" smtClean="0"/>
              <a:t>4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5. Определите  религиозную принадлежность   сооружения</a:t>
            </a:r>
            <a:endParaRPr lang="ru-RU" sz="3200" dirty="0"/>
          </a:p>
        </p:txBody>
      </p:sp>
      <p:pic>
        <p:nvPicPr>
          <p:cNvPr id="9" name="Содержимое 8" descr="2bf7a1ec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15616" y="1556792"/>
            <a:ext cx="7078425" cy="4716000"/>
          </a:xfrm>
        </p:spPr>
      </p:pic>
      <p:sp>
        <p:nvSpPr>
          <p:cNvPr id="6" name="Подзаголовок 2"/>
          <p:cNvSpPr txBox="1">
            <a:spLocks/>
          </p:cNvSpPr>
          <p:nvPr/>
        </p:nvSpPr>
        <p:spPr>
          <a:xfrm>
            <a:off x="1043608" y="1484784"/>
            <a:ext cx="1224136" cy="622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4000" b="1" dirty="0" smtClean="0"/>
              <a:t>5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 noGrp="1"/>
          </p:cNvSpPr>
          <p:nvPr>
            <p:ph type="ctrTitle"/>
          </p:nvPr>
        </p:nvSpPr>
        <p:spPr>
          <a:xfrm>
            <a:off x="827584" y="260648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>
              <a:spcBef>
                <a:spcPct val="20000"/>
              </a:spcBef>
            </a:pPr>
            <a:r>
              <a:rPr lang="ru-RU" sz="3200" b="1" dirty="0" smtClean="0"/>
              <a:t>6. Определите  религиозную принадлежность   сооружения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" name="Рисунок 4" descr="Золотая обитель Будды Шакьямуни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59632" y="1628800"/>
            <a:ext cx="6868212" cy="4968000"/>
          </a:xfrm>
          <a:prstGeom prst="rect">
            <a:avLst/>
          </a:prstGeom>
        </p:spPr>
      </p:pic>
      <p:sp>
        <p:nvSpPr>
          <p:cNvPr id="6" name="Подзаголовок 2"/>
          <p:cNvSpPr txBox="1">
            <a:spLocks/>
          </p:cNvSpPr>
          <p:nvPr/>
        </p:nvSpPr>
        <p:spPr>
          <a:xfrm>
            <a:off x="1043608" y="1484784"/>
            <a:ext cx="1224136" cy="622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4000" b="1" noProof="0" dirty="0" smtClean="0"/>
              <a:t>6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7. Определите  религиозную принадлежность   сооружения</a:t>
            </a:r>
            <a:endParaRPr lang="ru-RU" sz="3200" dirty="0"/>
          </a:p>
        </p:txBody>
      </p:sp>
      <p:pic>
        <p:nvPicPr>
          <p:cNvPr id="5" name="Содержимое 4" descr="20a0c49d964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03644" y="1556792"/>
            <a:ext cx="6550137" cy="5148000"/>
          </a:xfrm>
        </p:spPr>
      </p:pic>
      <p:sp>
        <p:nvSpPr>
          <p:cNvPr id="4" name="Подзаголовок 2"/>
          <p:cNvSpPr txBox="1">
            <a:spLocks/>
          </p:cNvSpPr>
          <p:nvPr/>
        </p:nvSpPr>
        <p:spPr>
          <a:xfrm>
            <a:off x="1475656" y="1628800"/>
            <a:ext cx="1224136" cy="622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4000" b="1" dirty="0" smtClean="0"/>
              <a:t>7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167</Words>
  <Application>Microsoft Office PowerPoint</Application>
  <PresentationFormat>Экран (4:3)</PresentationFormat>
  <Paragraphs>32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Нам завещано солнце добра: пусть мы разные , мир наш прекрасен.                                                           Городская интеллектуальная игра по ОРКСЭ</vt:lpstr>
      <vt:lpstr>ЗАДАНИЕ:</vt:lpstr>
      <vt:lpstr>1.Определите  религиозную принадлежность   сооружения.</vt:lpstr>
      <vt:lpstr>2. Определите   религиозную  принадлежность    сооружения.</vt:lpstr>
      <vt:lpstr>3.  Определите  религиозную            принадлежность   сооружения.</vt:lpstr>
      <vt:lpstr>4. Определите  религиозную принадлежность   сооружения</vt:lpstr>
      <vt:lpstr>5. Определите  религиозную принадлежность   сооружения</vt:lpstr>
      <vt:lpstr>6. Определите  религиозную принадлежность   сооружения</vt:lpstr>
      <vt:lpstr>7. Определите  религиозную принадлежность   сооружения</vt:lpstr>
      <vt:lpstr>8. Определите  религиозную принадлежность   сооружения</vt:lpstr>
      <vt:lpstr>Ответы:</vt:lpstr>
      <vt:lpstr>Слайд 12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Пользователь</cp:lastModifiedBy>
  <cp:revision>20</cp:revision>
  <dcterms:created xsi:type="dcterms:W3CDTF">2014-04-10T08:20:39Z</dcterms:created>
  <dcterms:modified xsi:type="dcterms:W3CDTF">2016-02-02T07:14:22Z</dcterms:modified>
</cp:coreProperties>
</file>