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20"/>
  </p:notesMasterIdLst>
  <p:sldIdLst>
    <p:sldId id="275" r:id="rId2"/>
    <p:sldId id="256" r:id="rId3"/>
    <p:sldId id="281" r:id="rId4"/>
    <p:sldId id="273" r:id="rId5"/>
    <p:sldId id="282" r:id="rId6"/>
    <p:sldId id="258" r:id="rId7"/>
    <p:sldId id="280" r:id="rId8"/>
    <p:sldId id="269" r:id="rId9"/>
    <p:sldId id="270" r:id="rId10"/>
    <p:sldId id="263" r:id="rId11"/>
    <p:sldId id="271" r:id="rId12"/>
    <p:sldId id="264" r:id="rId13"/>
    <p:sldId id="265" r:id="rId14"/>
    <p:sldId id="276" r:id="rId15"/>
    <p:sldId id="278" r:id="rId16"/>
    <p:sldId id="279" r:id="rId17"/>
    <p:sldId id="277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00"/>
    <a:srgbClr val="0033CC"/>
    <a:srgbClr val="FF0066"/>
    <a:srgbClr val="FF6600"/>
    <a:srgbClr val="003399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124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80A4-7CE6-4973-B6DE-D8E136BED5E2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C8B3C-66D9-4F3E-89F9-0B0BA58B5B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C8B3C-66D9-4F3E-89F9-0B0BA58B5B4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069848"/>
            <a:ext cx="7470648" cy="1470025"/>
          </a:xfrm>
        </p:spPr>
        <p:txBody>
          <a:bodyPr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2743200" y="384048"/>
            <a:ext cx="5943600" cy="612648"/>
          </a:xfrm>
        </p:spPr>
        <p:txBody>
          <a:bodyPr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3FB998-28F0-4A62-A46A-947DFCD3FC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84A6B-126E-4C05-A983-9A4ABEA815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068312" y="356616"/>
            <a:ext cx="16184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56616"/>
            <a:ext cx="6400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50BD8-1307-4429-B560-C94F93DAA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8720"/>
            <a:ext cx="8229600" cy="4983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AEF95-0DDA-4027-9D46-26998EA76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5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19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0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6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17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8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15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9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13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11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2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21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>
            <a:grpSpLocks/>
          </p:cNvGrpSpPr>
          <p:nvPr/>
        </p:nvGrpSpPr>
        <p:grpSpPr bwMode="auto">
          <a:xfrm rot="-1906589">
            <a:off x="3335338" y="1909763"/>
            <a:ext cx="6021387" cy="4829175"/>
            <a:chOff x="1761807" y="615248"/>
            <a:chExt cx="6021229" cy="4829684"/>
          </a:xfrm>
        </p:grpSpPr>
        <p:grpSp>
          <p:nvGrpSpPr>
            <p:cNvPr id="23" name="Group 42"/>
            <p:cNvGrpSpPr>
              <a:grpSpLocks/>
            </p:cNvGrpSpPr>
            <p:nvPr userDrawn="1"/>
          </p:nvGrpSpPr>
          <p:grpSpPr bwMode="auto">
            <a:xfrm>
              <a:off x="1761807" y="1695712"/>
              <a:ext cx="6021229" cy="3068566"/>
              <a:chOff x="1522575" y="779540"/>
              <a:chExt cx="6021229" cy="3068566"/>
            </a:xfrm>
          </p:grpSpPr>
          <p:sp>
            <p:nvSpPr>
              <p:cNvPr id="37" name="Freeform 21"/>
              <p:cNvSpPr/>
              <p:nvPr userDrawn="1"/>
            </p:nvSpPr>
            <p:spPr bwMode="grayWhite">
              <a:xfrm>
                <a:off x="1531435" y="783084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9100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" name="Freeform 22"/>
              <p:cNvSpPr/>
              <p:nvPr userDrawn="1"/>
            </p:nvSpPr>
            <p:spPr bwMode="grayWhite">
              <a:xfrm>
                <a:off x="1522575" y="779540"/>
                <a:ext cx="6012369" cy="3065022"/>
              </a:xfrm>
              <a:custGeom>
                <a:avLst/>
                <a:gdLst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3" fmla="*/ 3009900 w 6019800"/>
                  <a:gd name="connsiteY3" fmla="*/ 3009900 h 6019800"/>
                  <a:gd name="connsiteX4" fmla="*/ 7435 w 6019800"/>
                  <a:gd name="connsiteY4" fmla="*/ 2798476 h 6019800"/>
                  <a:gd name="connsiteX0" fmla="*/ 7435 w 6019800"/>
                  <a:gd name="connsiteY0" fmla="*/ 2798476 h 6019800"/>
                  <a:gd name="connsiteX1" fmla="*/ 3115681 w 6019800"/>
                  <a:gd name="connsiteY1" fmla="*/ 1859 h 6019800"/>
                  <a:gd name="connsiteX2" fmla="*/ 6019800 w 6019800"/>
                  <a:gd name="connsiteY2" fmla="*/ 3009907 h 6019800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  <a:gd name="connsiteX3" fmla="*/ 0 w 6012369"/>
                  <a:gd name="connsiteY3" fmla="*/ 2853591 h 3065022"/>
                  <a:gd name="connsiteX0" fmla="*/ 0 w 6012369"/>
                  <a:gd name="connsiteY0" fmla="*/ 2853591 h 3065022"/>
                  <a:gd name="connsiteX1" fmla="*/ 3108246 w 6012369"/>
                  <a:gd name="connsiteY1" fmla="*/ 56974 h 3065022"/>
                  <a:gd name="connsiteX2" fmla="*/ 6012365 w 6012369"/>
                  <a:gd name="connsiteY2" fmla="*/ 3065022 h 3065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12369" h="3065022" stroke="0" extrusionOk="0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  <a:lnTo>
                      <a:pt x="0" y="2853591"/>
                    </a:lnTo>
                    <a:close/>
                  </a:path>
                  <a:path w="6012369" h="3065022" fill="none">
                    <a:moveTo>
                      <a:pt x="0" y="2853591"/>
                    </a:moveTo>
                    <a:cubicBezTo>
                      <a:pt x="113874" y="1236440"/>
                      <a:pt x="1488093" y="0"/>
                      <a:pt x="3108246" y="56974"/>
                    </a:cubicBezTo>
                    <a:cubicBezTo>
                      <a:pt x="4728399" y="113948"/>
                      <a:pt x="6012369" y="1443867"/>
                      <a:pt x="6012365" y="3065022"/>
                    </a:cubicBezTo>
                  </a:path>
                </a:pathLst>
              </a:custGeom>
              <a:ln w="25400">
                <a:gradFill flip="none" rotWithShape="1">
                  <a:gsLst>
                    <a:gs pos="84000">
                      <a:srgbClr val="F8F8F8">
                        <a:alpha val="0"/>
                      </a:srgbClr>
                    </a:gs>
                    <a:gs pos="41000">
                      <a:srgbClr val="F8F8F8">
                        <a:alpha val="44000"/>
                      </a:srgbClr>
                    </a:gs>
                    <a:gs pos="88000">
                      <a:srgbClr val="F8F8F8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4" name="Straight Connector 8"/>
            <p:cNvCxnSpPr/>
            <p:nvPr userDrawn="1"/>
          </p:nvCxnSpPr>
          <p:spPr bwMode="grayWhite">
            <a:xfrm rot="18120000" flipH="1">
              <a:off x="2718288" y="2106345"/>
              <a:ext cx="3999708" cy="2492654"/>
            </a:xfrm>
            <a:prstGeom prst="line">
              <a:avLst/>
            </a:prstGeom>
            <a:ln w="50800">
              <a:gradFill flip="none" rotWithShape="1">
                <a:gsLst>
                  <a:gs pos="10000">
                    <a:srgbClr val="FFFFFF">
                      <a:alpha val="0"/>
                    </a:srgbClr>
                  </a:gs>
                  <a:gs pos="50000">
                    <a:srgbClr val="F8F8F8">
                      <a:alpha val="60000"/>
                    </a:srgbClr>
                  </a:gs>
                  <a:gs pos="90000">
                    <a:srgbClr val="DDDDDD">
                      <a:alpha val="0"/>
                    </a:srgbClr>
                  </a:gs>
                </a:gsLst>
                <a:lin ang="2700000" scaled="1"/>
                <a:tileRect/>
              </a:gradFill>
              <a:miter lim="800000"/>
            </a:ln>
            <a:effectLst>
              <a:glow rad="63500">
                <a:srgbClr val="FFFFFF">
                  <a:alpha val="3922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38"/>
            <p:cNvGrpSpPr>
              <a:grpSpLocks/>
            </p:cNvGrpSpPr>
            <p:nvPr userDrawn="1"/>
          </p:nvGrpSpPr>
          <p:grpSpPr bwMode="auto">
            <a:xfrm>
              <a:off x="3730877" y="1536192"/>
              <a:ext cx="2721357" cy="3879656"/>
              <a:chOff x="3730877" y="1536192"/>
              <a:chExt cx="2721357" cy="3879656"/>
            </a:xfrm>
          </p:grpSpPr>
          <p:sp>
            <p:nvSpPr>
              <p:cNvPr id="35" name="Freeform 19"/>
              <p:cNvSpPr/>
              <p:nvPr userDrawn="1"/>
            </p:nvSpPr>
            <p:spPr bwMode="grayWhite">
              <a:xfrm>
                <a:off x="4388453" y="1629422"/>
                <a:ext cx="2059093" cy="340542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  <a:gd name="connsiteX2" fmla="*/ 0 w 2374787"/>
                  <a:gd name="connsiteY2" fmla="*/ 0 h 3196607"/>
                  <a:gd name="connsiteX0" fmla="*/ 0 w 2374787"/>
                  <a:gd name="connsiteY0" fmla="*/ 0 h 3196607"/>
                  <a:gd name="connsiteX1" fmla="*/ 2246083 w 2374787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7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7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2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Freeform 20"/>
              <p:cNvSpPr/>
              <p:nvPr userDrawn="1"/>
            </p:nvSpPr>
            <p:spPr bwMode="grayWhite">
              <a:xfrm>
                <a:off x="3730877" y="1536192"/>
                <a:ext cx="2721357" cy="3879656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  <a:gd name="connsiteX3" fmla="*/ 1 w 3138588"/>
                  <a:gd name="connsiteY3" fmla="*/ 0 h 3682514"/>
                  <a:gd name="connsiteX0" fmla="*/ 1 w 3138588"/>
                  <a:gd name="connsiteY0" fmla="*/ 0 h 3682514"/>
                  <a:gd name="connsiteX1" fmla="*/ 2354144 w 3138588"/>
                  <a:gd name="connsiteY1" fmla="*/ 1134402 h 3682514"/>
                  <a:gd name="connsiteX2" fmla="*/ 2933782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  <a:lnTo>
                      <a:pt x="1" y="0"/>
                    </a:lnTo>
                    <a:close/>
                  </a:path>
                  <a:path w="3138588" h="3682514" fill="none">
                    <a:moveTo>
                      <a:pt x="1" y="0"/>
                    </a:moveTo>
                    <a:cubicBezTo>
                      <a:pt x="916499" y="1"/>
                      <a:pt x="1783065" y="417577"/>
                      <a:pt x="2354144" y="1134402"/>
                    </a:cubicBezTo>
                    <a:cubicBezTo>
                      <a:pt x="2925223" y="1851227"/>
                      <a:pt x="3138589" y="2789193"/>
                      <a:pt x="2933782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5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" name="Group 39"/>
            <p:cNvGrpSpPr>
              <a:grpSpLocks/>
            </p:cNvGrpSpPr>
            <p:nvPr userDrawn="1"/>
          </p:nvGrpSpPr>
          <p:grpSpPr bwMode="auto">
            <a:xfrm>
              <a:off x="2756586" y="1619763"/>
              <a:ext cx="2892850" cy="3379627"/>
              <a:chOff x="2756587" y="1619763"/>
              <a:chExt cx="2892850" cy="3379627"/>
            </a:xfrm>
          </p:grpSpPr>
          <p:sp>
            <p:nvSpPr>
              <p:cNvPr id="33" name="Freeform 17"/>
              <p:cNvSpPr/>
              <p:nvPr userDrawn="1"/>
            </p:nvSpPr>
            <p:spPr bwMode="grayWhite">
              <a:xfrm flipH="1">
                <a:off x="2774785" y="1709909"/>
                <a:ext cx="2188853" cy="2933686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  <a:gd name="connsiteX2" fmla="*/ 0 w 2374789"/>
                  <a:gd name="connsiteY2" fmla="*/ 0 h 3196608"/>
                  <a:gd name="connsiteX0" fmla="*/ 0 w 2374789"/>
                  <a:gd name="connsiteY0" fmla="*/ 0 h 3196608"/>
                  <a:gd name="connsiteX1" fmla="*/ 2246083 w 2374789"/>
                  <a:gd name="connsiteY1" fmla="*/ 3196607 h 3196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9" h="3196608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9" h="3196608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Freeform 18"/>
              <p:cNvSpPr/>
              <p:nvPr userDrawn="1"/>
            </p:nvSpPr>
            <p:spPr bwMode="grayWhite">
              <a:xfrm flipH="1">
                <a:off x="2756587" y="1619763"/>
                <a:ext cx="2892850" cy="337962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8575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3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 userDrawn="1"/>
          </p:nvGrpSpPr>
          <p:grpSpPr bwMode="auto">
            <a:xfrm>
              <a:off x="3126248" y="615248"/>
              <a:ext cx="3325881" cy="2834631"/>
              <a:chOff x="3126249" y="615248"/>
              <a:chExt cx="3325881" cy="2834631"/>
            </a:xfrm>
          </p:grpSpPr>
          <p:sp>
            <p:nvSpPr>
              <p:cNvPr id="31" name="Freeform 15"/>
              <p:cNvSpPr/>
              <p:nvPr userDrawn="1"/>
            </p:nvSpPr>
            <p:spPr bwMode="grayWhite">
              <a:xfrm rot="13693869" flipH="1">
                <a:off x="3845802" y="929727"/>
                <a:ext cx="2144802" cy="2887031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  <a:gd name="connsiteX2" fmla="*/ 0 w 2374788"/>
                  <a:gd name="connsiteY2" fmla="*/ 0 h 3196606"/>
                  <a:gd name="connsiteX0" fmla="*/ 0 w 2374788"/>
                  <a:gd name="connsiteY0" fmla="*/ 0 h 3196606"/>
                  <a:gd name="connsiteX1" fmla="*/ 2246083 w 2374788"/>
                  <a:gd name="connsiteY1" fmla="*/ 3196607 h 3196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6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6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65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16"/>
              <p:cNvSpPr/>
              <p:nvPr userDrawn="1"/>
            </p:nvSpPr>
            <p:spPr bwMode="grayWhite">
              <a:xfrm rot="13693869" flipH="1">
                <a:off x="3371874" y="369623"/>
                <a:ext cx="2834631" cy="3325881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2540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6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8" name="Group 36"/>
            <p:cNvGrpSpPr>
              <a:grpSpLocks/>
            </p:cNvGrpSpPr>
            <p:nvPr userDrawn="1"/>
          </p:nvGrpSpPr>
          <p:grpSpPr bwMode="auto">
            <a:xfrm>
              <a:off x="2490231" y="1369960"/>
              <a:ext cx="4781177" cy="4074972"/>
              <a:chOff x="2490231" y="1369960"/>
              <a:chExt cx="4781177" cy="4074972"/>
            </a:xfrm>
          </p:grpSpPr>
          <p:sp>
            <p:nvSpPr>
              <p:cNvPr id="29" name="Freeform 13"/>
              <p:cNvSpPr/>
              <p:nvPr userDrawn="1"/>
            </p:nvSpPr>
            <p:spPr bwMode="grayWhite">
              <a:xfrm rot="13693869" flipH="1">
                <a:off x="3524638" y="1822044"/>
                <a:ext cx="3083296" cy="4150302"/>
              </a:xfrm>
              <a:custGeom>
                <a:avLst/>
                <a:gdLst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2" fmla="*/ 2990088 w 5980176"/>
                  <a:gd name="connsiteY2" fmla="*/ 3023616 h 6047232"/>
                  <a:gd name="connsiteX3" fmla="*/ 3722577 w 5980176"/>
                  <a:gd name="connsiteY3" fmla="*/ 92129 h 6047232"/>
                  <a:gd name="connsiteX0" fmla="*/ 3722577 w 5980176"/>
                  <a:gd name="connsiteY0" fmla="*/ 92129 h 6047232"/>
                  <a:gd name="connsiteX1" fmla="*/ 5968660 w 5980176"/>
                  <a:gd name="connsiteY1" fmla="*/ 3288736 h 6047232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  <a:gd name="connsiteX2" fmla="*/ 0 w 2374788"/>
                  <a:gd name="connsiteY2" fmla="*/ 0 h 3196607"/>
                  <a:gd name="connsiteX0" fmla="*/ 0 w 2374788"/>
                  <a:gd name="connsiteY0" fmla="*/ 0 h 3196607"/>
                  <a:gd name="connsiteX1" fmla="*/ 2246083 w 2374788"/>
                  <a:gd name="connsiteY1" fmla="*/ 3196607 h 3196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374788" h="3196607" stroke="0" extrusionOk="0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  <a:lnTo>
                      <a:pt x="0" y="0"/>
                    </a:lnTo>
                    <a:close/>
                  </a:path>
                  <a:path w="2374788" h="3196607" fill="none">
                    <a:moveTo>
                      <a:pt x="0" y="0"/>
                    </a:moveTo>
                    <a:cubicBezTo>
                      <a:pt x="1423116" y="363612"/>
                      <a:pt x="2374788" y="1718024"/>
                      <a:pt x="2246083" y="3196607"/>
                    </a:cubicBezTo>
                  </a:path>
                </a:pathLst>
              </a:custGeom>
              <a:ln w="63500" cmpd="sng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2000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47000"/>
                      </a:srgbClr>
                    </a:gs>
                    <a:gs pos="80000">
                      <a:srgbClr val="F8F8F8">
                        <a:alpha val="13000"/>
                      </a:srgbClr>
                    </a:gs>
                    <a:gs pos="100000">
                      <a:srgbClr val="DDDDDD">
                        <a:alpha val="0"/>
                      </a:srgbClr>
                    </a:gs>
                  </a:gsLst>
                  <a:lin ang="2700000" scaled="1"/>
                  <a:tileRect/>
                </a:gradFill>
                <a:miter lim="800000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0" name="Freeform 14"/>
              <p:cNvSpPr/>
              <p:nvPr userDrawn="1"/>
            </p:nvSpPr>
            <p:spPr bwMode="grayWhite">
              <a:xfrm rot="13693869" flipH="1">
                <a:off x="2843334" y="1016857"/>
                <a:ext cx="4074972" cy="4781177"/>
              </a:xfrm>
              <a:custGeom>
                <a:avLst/>
                <a:gdLst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3" fmla="*/ 3009900 w 6019800"/>
                  <a:gd name="connsiteY3" fmla="*/ 3009900 h 6019800"/>
                  <a:gd name="connsiteX4" fmla="*/ 3009904 w 6019800"/>
                  <a:gd name="connsiteY4" fmla="*/ 0 h 6019800"/>
                  <a:gd name="connsiteX0" fmla="*/ 3009904 w 6019800"/>
                  <a:gd name="connsiteY0" fmla="*/ 0 h 6019800"/>
                  <a:gd name="connsiteX1" fmla="*/ 5364047 w 6019800"/>
                  <a:gd name="connsiteY1" fmla="*/ 1134402 h 6019800"/>
                  <a:gd name="connsiteX2" fmla="*/ 5943685 w 6019800"/>
                  <a:gd name="connsiteY2" fmla="*/ 3682514 h 6019800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  <a:gd name="connsiteX3" fmla="*/ 0 w 3138588"/>
                  <a:gd name="connsiteY3" fmla="*/ 0 h 3682514"/>
                  <a:gd name="connsiteX0" fmla="*/ 0 w 3138588"/>
                  <a:gd name="connsiteY0" fmla="*/ 0 h 3682514"/>
                  <a:gd name="connsiteX1" fmla="*/ 2354143 w 3138588"/>
                  <a:gd name="connsiteY1" fmla="*/ 1134402 h 3682514"/>
                  <a:gd name="connsiteX2" fmla="*/ 2933781 w 3138588"/>
                  <a:gd name="connsiteY2" fmla="*/ 3682514 h 3682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38588" h="3682514" stroke="0" extrusionOk="0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  <a:lnTo>
                      <a:pt x="0" y="0"/>
                    </a:lnTo>
                    <a:close/>
                  </a:path>
                  <a:path w="3138588" h="3682514" fill="none">
                    <a:moveTo>
                      <a:pt x="0" y="0"/>
                    </a:moveTo>
                    <a:cubicBezTo>
                      <a:pt x="916498" y="1"/>
                      <a:pt x="1783064" y="417577"/>
                      <a:pt x="2354143" y="1134402"/>
                    </a:cubicBezTo>
                    <a:cubicBezTo>
                      <a:pt x="2925222" y="1851227"/>
                      <a:pt x="3138588" y="2789193"/>
                      <a:pt x="2933781" y="3682514"/>
                    </a:cubicBezTo>
                  </a:path>
                </a:pathLst>
              </a:custGeom>
              <a:ln w="31750">
                <a:gradFill flip="none" rotWithShape="1">
                  <a:gsLst>
                    <a:gs pos="0">
                      <a:srgbClr val="F8F8F8">
                        <a:alpha val="0"/>
                      </a:srgbClr>
                    </a:gs>
                    <a:gs pos="50000">
                      <a:srgbClr val="F8F8F8">
                        <a:alpha val="35000"/>
                      </a:srgbClr>
                    </a:gs>
                    <a:gs pos="100000">
                      <a:srgbClr val="F8F8F8">
                        <a:alpha val="0"/>
                      </a:srgbClr>
                    </a:gs>
                  </a:gsLst>
                  <a:lin ang="2700000" scaled="1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pic>
        <p:nvPicPr>
          <p:cNvPr id="39" name="Picture 230" descr="st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4648200" y="4419600"/>
            <a:ext cx="89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232" y="2286000"/>
            <a:ext cx="7772400" cy="1362075"/>
          </a:xfrm>
        </p:spPr>
        <p:txBody>
          <a:bodyPr anchor="t">
            <a:noAutofit/>
          </a:bodyPr>
          <a:lstStyle>
            <a:lvl1pPr algn="ctr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353312"/>
            <a:ext cx="7772400" cy="905256"/>
          </a:xfrm>
        </p:spPr>
        <p:txBody>
          <a:bodyPr anchor="b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8BF9E5-04E6-4253-9392-D06D75D68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632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1728" y="1289304"/>
            <a:ext cx="4038600" cy="46725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ED96-6EAF-451D-A1CF-773B93D5F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93976"/>
            <a:ext cx="4040188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353312"/>
            <a:ext cx="4041648" cy="639762"/>
          </a:xfrm>
          <a:solidFill>
            <a:srgbClr val="FFFFFF">
              <a:alpha val="25098"/>
            </a:srgbClr>
          </a:solidFill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93976"/>
            <a:ext cx="4041775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60D51-C97D-4F98-803F-BA13E51945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71784-3655-4B5C-A97F-0152ABFBE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3F12-AB24-4EB6-8DCB-FCCCB12EA9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6152" y="0"/>
            <a:ext cx="7470648" cy="98755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016" y="1371600"/>
            <a:ext cx="4672584" cy="48554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6025896" y="1371600"/>
            <a:ext cx="2633472" cy="4873752"/>
          </a:xfrm>
          <a:gradFill>
            <a:gsLst>
              <a:gs pos="0">
                <a:schemeClr val="bg1">
                  <a:lumMod val="95000"/>
                  <a:alpha val="34000"/>
                </a:schemeClr>
              </a:gs>
              <a:gs pos="60000">
                <a:schemeClr val="tx2">
                  <a:lumMod val="20000"/>
                  <a:lumOff val="80000"/>
                  <a:alpha val="0"/>
                </a:schemeClr>
              </a:gs>
            </a:gsLst>
            <a:lin ang="5400000" scaled="1"/>
          </a:gra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3EF9-A42E-486D-A512-0227DA811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502920" y="4855464"/>
            <a:ext cx="3218688" cy="777240"/>
          </a:xfrm>
          <a:solidFill>
            <a:schemeClr val="bg2">
              <a:lumMod val="50000"/>
            </a:schemeClr>
          </a:solidFill>
        </p:spPr>
        <p:txBody>
          <a:bodyPr/>
          <a:lstStyle>
            <a:lvl1pPr algn="ctr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867912" y="1216152"/>
            <a:ext cx="4626864" cy="4398264"/>
          </a:xfrm>
          <a:solidFill>
            <a:srgbClr val="EAEAEA"/>
          </a:solidFill>
          <a:effectLst>
            <a:outerShdw blurRad="254000" dist="101600" dir="2700000" algn="ctr" rotWithShape="0">
              <a:srgbClr val="000000">
                <a:alpha val="40000"/>
              </a:srgb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0" y="1216152"/>
            <a:ext cx="3218688" cy="3575304"/>
          </a:xfrm>
        </p:spPr>
        <p:txBody>
          <a:bodyPr anchor="b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0363C-523C-41B8-AF76-6F2BF0FC7A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White">
          <a:xfrm>
            <a:off x="0" y="0"/>
            <a:ext cx="9144000" cy="6858000"/>
          </a:xfrm>
          <a:prstGeom prst="rect">
            <a:avLst/>
          </a:prstGeom>
          <a:gradFill>
            <a:gsLst>
              <a:gs pos="6000">
                <a:schemeClr val="bg2">
                  <a:lumMod val="50000"/>
                  <a:alpha val="83000"/>
                </a:schemeClr>
              </a:gs>
              <a:gs pos="26000">
                <a:schemeClr val="bg2">
                  <a:lumMod val="50000"/>
                  <a:alpha val="63000"/>
                </a:schemeClr>
              </a:gs>
              <a:gs pos="50000">
                <a:schemeClr val="bg2">
                  <a:lumMod val="50000"/>
                  <a:alpha val="27000"/>
                </a:schemeClr>
              </a:gs>
              <a:gs pos="100000">
                <a:schemeClr val="bg2">
                  <a:lumMod val="50000"/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black">
          <a:xfrm>
            <a:off x="0" y="0"/>
            <a:ext cx="1216025" cy="987425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 bwMode="white">
          <a:xfrm>
            <a:off x="76200" y="1066800"/>
            <a:ext cx="2590800" cy="1219200"/>
          </a:xfrm>
          <a:prstGeom prst="rect">
            <a:avLst/>
          </a:prstGeom>
          <a:blipFill dpi="0" rotWithShape="1">
            <a:blip r:embed="rId13" cstate="print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1" name="Picture 136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8659813" y="5872163"/>
            <a:ext cx="5429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3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 flipH="1" flipV="1">
            <a:off x="152400" y="4724400"/>
            <a:ext cx="42545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9" descr="st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 rot="-1315059">
            <a:off x="533400" y="152400"/>
            <a:ext cx="692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 bwMode="white">
          <a:xfrm>
            <a:off x="1217613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ltGray">
          <a:xfrm>
            <a:off x="8713788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ltGray">
          <a:xfrm>
            <a:off x="2670175" y="0"/>
            <a:ext cx="0" cy="6858000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grayWhite">
          <a:xfrm>
            <a:off x="0" y="990600"/>
            <a:ext cx="9144000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grayWhite">
          <a:xfrm>
            <a:off x="5788025" y="1069975"/>
            <a:ext cx="3355975" cy="1588"/>
          </a:xfrm>
          <a:prstGeom prst="line">
            <a:avLst/>
          </a:prstGeom>
          <a:ln>
            <a:solidFill>
              <a:srgbClr val="FFFFFF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01"/>
          <p:cNvGrpSpPr>
            <a:grpSpLocks/>
          </p:cNvGrpSpPr>
          <p:nvPr/>
        </p:nvGrpSpPr>
        <p:grpSpPr bwMode="ltGray">
          <a:xfrm>
            <a:off x="-61512" y="-103188"/>
            <a:ext cx="4100112" cy="4217988"/>
            <a:chOff x="-80" y="-65"/>
            <a:chExt cx="2624" cy="2631"/>
          </a:xfrm>
          <a:solidFill>
            <a:schemeClr val="bg2">
              <a:lumMod val="20000"/>
              <a:lumOff val="80000"/>
              <a:alpha val="10196"/>
            </a:schemeClr>
          </a:solidFill>
        </p:grpSpPr>
        <p:sp>
          <p:nvSpPr>
            <p:cNvPr id="19" name="Freeform 102"/>
            <p:cNvSpPr>
              <a:spLocks/>
            </p:cNvSpPr>
            <p:nvPr/>
          </p:nvSpPr>
          <p:spPr bwMode="ltGray">
            <a:xfrm>
              <a:off x="1703" y="0"/>
              <a:ext cx="73" cy="34"/>
            </a:xfrm>
            <a:custGeom>
              <a:avLst/>
              <a:gdLst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32 w 711"/>
                <a:gd name="connsiteY2" fmla="*/ 401 h 451"/>
                <a:gd name="connsiteX3" fmla="*/ 112 w 711"/>
                <a:gd name="connsiteY3" fmla="*/ 367 h 451"/>
                <a:gd name="connsiteX4" fmla="*/ 94 w 711"/>
                <a:gd name="connsiteY4" fmla="*/ 335 h 451"/>
                <a:gd name="connsiteX5" fmla="*/ 674 w 711"/>
                <a:gd name="connsiteY5" fmla="*/ 0 h 451"/>
                <a:gd name="connsiteX0" fmla="*/ 674 w 711"/>
                <a:gd name="connsiteY0" fmla="*/ 0 h 451"/>
                <a:gd name="connsiteX1" fmla="*/ 711 w 711"/>
                <a:gd name="connsiteY1" fmla="*/ 67 h 451"/>
                <a:gd name="connsiteX2" fmla="*/ 185 w 711"/>
                <a:gd name="connsiteY2" fmla="*/ 369 h 451"/>
                <a:gd name="connsiteX3" fmla="*/ 132 w 711"/>
                <a:gd name="connsiteY3" fmla="*/ 401 h 451"/>
                <a:gd name="connsiteX4" fmla="*/ 112 w 711"/>
                <a:gd name="connsiteY4" fmla="*/ 367 h 451"/>
                <a:gd name="connsiteX5" fmla="*/ 94 w 711"/>
                <a:gd name="connsiteY5" fmla="*/ 335 h 451"/>
                <a:gd name="connsiteX6" fmla="*/ 674 w 711"/>
                <a:gd name="connsiteY6" fmla="*/ 0 h 451"/>
                <a:gd name="connsiteX0" fmla="*/ 674 w 711"/>
                <a:gd name="connsiteY0" fmla="*/ 0 h 401"/>
                <a:gd name="connsiteX1" fmla="*/ 711 w 711"/>
                <a:gd name="connsiteY1" fmla="*/ 67 h 401"/>
                <a:gd name="connsiteX2" fmla="*/ 185 w 711"/>
                <a:gd name="connsiteY2" fmla="*/ 369 h 401"/>
                <a:gd name="connsiteX3" fmla="*/ 132 w 711"/>
                <a:gd name="connsiteY3" fmla="*/ 401 h 401"/>
                <a:gd name="connsiteX4" fmla="*/ 112 w 711"/>
                <a:gd name="connsiteY4" fmla="*/ 367 h 401"/>
                <a:gd name="connsiteX5" fmla="*/ 94 w 711"/>
                <a:gd name="connsiteY5" fmla="*/ 335 h 401"/>
                <a:gd name="connsiteX6" fmla="*/ 674 w 711"/>
                <a:gd name="connsiteY6" fmla="*/ 0 h 401"/>
                <a:gd name="connsiteX0" fmla="*/ 562 w 599"/>
                <a:gd name="connsiteY0" fmla="*/ 0 h 401"/>
                <a:gd name="connsiteX1" fmla="*/ 599 w 599"/>
                <a:gd name="connsiteY1" fmla="*/ 67 h 401"/>
                <a:gd name="connsiteX2" fmla="*/ 73 w 599"/>
                <a:gd name="connsiteY2" fmla="*/ 369 h 401"/>
                <a:gd name="connsiteX3" fmla="*/ 20 w 599"/>
                <a:gd name="connsiteY3" fmla="*/ 401 h 401"/>
                <a:gd name="connsiteX4" fmla="*/ 0 w 599"/>
                <a:gd name="connsiteY4" fmla="*/ 367 h 401"/>
                <a:gd name="connsiteX5" fmla="*/ 562 w 599"/>
                <a:gd name="connsiteY5" fmla="*/ 0 h 401"/>
                <a:gd name="connsiteX0" fmla="*/ 0 w 599"/>
                <a:gd name="connsiteY0" fmla="*/ 300 h 334"/>
                <a:gd name="connsiteX1" fmla="*/ 599 w 599"/>
                <a:gd name="connsiteY1" fmla="*/ 0 h 334"/>
                <a:gd name="connsiteX2" fmla="*/ 73 w 599"/>
                <a:gd name="connsiteY2" fmla="*/ 302 h 334"/>
                <a:gd name="connsiteX3" fmla="*/ 20 w 599"/>
                <a:gd name="connsiteY3" fmla="*/ 334 h 334"/>
                <a:gd name="connsiteX4" fmla="*/ 0 w 599"/>
                <a:gd name="connsiteY4" fmla="*/ 300 h 334"/>
                <a:gd name="connsiteX0" fmla="*/ 0 w 73"/>
                <a:gd name="connsiteY0" fmla="*/ 5 h 39"/>
                <a:gd name="connsiteX1" fmla="*/ 73 w 73"/>
                <a:gd name="connsiteY1" fmla="*/ 7 h 39"/>
                <a:gd name="connsiteX2" fmla="*/ 20 w 73"/>
                <a:gd name="connsiteY2" fmla="*/ 39 h 39"/>
                <a:gd name="connsiteX3" fmla="*/ 0 w 73"/>
                <a:gd name="connsiteY3" fmla="*/ 5 h 39"/>
                <a:gd name="connsiteX0" fmla="*/ 0 w 73"/>
                <a:gd name="connsiteY0" fmla="*/ 0 h 34"/>
                <a:gd name="connsiteX1" fmla="*/ 73 w 73"/>
                <a:gd name="connsiteY1" fmla="*/ 2 h 34"/>
                <a:gd name="connsiteX2" fmla="*/ 20 w 73"/>
                <a:gd name="connsiteY2" fmla="*/ 34 h 34"/>
                <a:gd name="connsiteX3" fmla="*/ 0 w 73"/>
                <a:gd name="connsiteY3" fmla="*/ 0 h 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" h="34">
                  <a:moveTo>
                    <a:pt x="0" y="0"/>
                  </a:moveTo>
                  <a:cubicBezTo>
                    <a:pt x="24" y="1"/>
                    <a:pt x="49" y="1"/>
                    <a:pt x="73" y="2"/>
                  </a:cubicBezTo>
                  <a:lnTo>
                    <a:pt x="20" y="34"/>
                  </a:lnTo>
                  <a:cubicBezTo>
                    <a:pt x="13" y="23"/>
                    <a:pt x="7" y="1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103"/>
            <p:cNvSpPr>
              <a:spLocks/>
            </p:cNvSpPr>
            <p:nvPr/>
          </p:nvSpPr>
          <p:spPr bwMode="ltGray">
            <a:xfrm>
              <a:off x="1739" y="2"/>
              <a:ext cx="314" cy="131"/>
            </a:xfrm>
            <a:custGeom>
              <a:avLst/>
              <a:gdLst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3 w 638"/>
                <a:gd name="connsiteY2" fmla="*/ 353 h 353"/>
                <a:gd name="connsiteX3" fmla="*/ 0 w 638"/>
                <a:gd name="connsiteY3" fmla="*/ 284 h 353"/>
                <a:gd name="connsiteX4" fmla="*/ 129 w 638"/>
                <a:gd name="connsiteY4" fmla="*/ 222 h 353"/>
                <a:gd name="connsiteX5" fmla="*/ 607 w 638"/>
                <a:gd name="connsiteY5" fmla="*/ 0 h 353"/>
                <a:gd name="connsiteX0" fmla="*/ 607 w 638"/>
                <a:gd name="connsiteY0" fmla="*/ 0 h 353"/>
                <a:gd name="connsiteX1" fmla="*/ 638 w 638"/>
                <a:gd name="connsiteY1" fmla="*/ 71 h 353"/>
                <a:gd name="connsiteX2" fmla="*/ 314 w 638"/>
                <a:gd name="connsiteY2" fmla="*/ 222 h 353"/>
                <a:gd name="connsiteX3" fmla="*/ 33 w 638"/>
                <a:gd name="connsiteY3" fmla="*/ 353 h 353"/>
                <a:gd name="connsiteX4" fmla="*/ 0 w 638"/>
                <a:gd name="connsiteY4" fmla="*/ 284 h 353"/>
                <a:gd name="connsiteX5" fmla="*/ 129 w 638"/>
                <a:gd name="connsiteY5" fmla="*/ 222 h 353"/>
                <a:gd name="connsiteX6" fmla="*/ 607 w 638"/>
                <a:gd name="connsiteY6" fmla="*/ 0 h 353"/>
                <a:gd name="connsiteX0" fmla="*/ 129 w 638"/>
                <a:gd name="connsiteY0" fmla="*/ 151 h 282"/>
                <a:gd name="connsiteX1" fmla="*/ 638 w 638"/>
                <a:gd name="connsiteY1" fmla="*/ 0 h 282"/>
                <a:gd name="connsiteX2" fmla="*/ 314 w 638"/>
                <a:gd name="connsiteY2" fmla="*/ 151 h 282"/>
                <a:gd name="connsiteX3" fmla="*/ 33 w 638"/>
                <a:gd name="connsiteY3" fmla="*/ 282 h 282"/>
                <a:gd name="connsiteX4" fmla="*/ 0 w 638"/>
                <a:gd name="connsiteY4" fmla="*/ 213 h 282"/>
                <a:gd name="connsiteX5" fmla="*/ 129 w 638"/>
                <a:gd name="connsiteY5" fmla="*/ 151 h 282"/>
                <a:gd name="connsiteX0" fmla="*/ 129 w 314"/>
                <a:gd name="connsiteY0" fmla="*/ 0 h 131"/>
                <a:gd name="connsiteX1" fmla="*/ 314 w 314"/>
                <a:gd name="connsiteY1" fmla="*/ 0 h 131"/>
                <a:gd name="connsiteX2" fmla="*/ 33 w 314"/>
                <a:gd name="connsiteY2" fmla="*/ 131 h 131"/>
                <a:gd name="connsiteX3" fmla="*/ 0 w 314"/>
                <a:gd name="connsiteY3" fmla="*/ 62 h 131"/>
                <a:gd name="connsiteX4" fmla="*/ 129 w 314"/>
                <a:gd name="connsiteY4" fmla="*/ 0 h 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" h="131">
                  <a:moveTo>
                    <a:pt x="129" y="0"/>
                  </a:moveTo>
                  <a:lnTo>
                    <a:pt x="314" y="0"/>
                  </a:lnTo>
                  <a:lnTo>
                    <a:pt x="33" y="131"/>
                  </a:lnTo>
                  <a:lnTo>
                    <a:pt x="0" y="62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ltGray">
            <a:xfrm>
              <a:off x="1785" y="-65"/>
              <a:ext cx="654" cy="301"/>
            </a:xfrm>
            <a:custGeom>
              <a:avLst/>
              <a:gdLst/>
              <a:ahLst/>
              <a:cxnLst>
                <a:cxn ang="0">
                  <a:pos x="629" y="0"/>
                </a:cxn>
                <a:cxn ang="0">
                  <a:pos x="654" y="73"/>
                </a:cxn>
                <a:cxn ang="0">
                  <a:pos x="26" y="301"/>
                </a:cxn>
                <a:cxn ang="0">
                  <a:pos x="0" y="229"/>
                </a:cxn>
                <a:cxn ang="0">
                  <a:pos x="629" y="0"/>
                </a:cxn>
              </a:cxnLst>
              <a:rect l="0" t="0" r="r" b="b"/>
              <a:pathLst>
                <a:path w="654" h="301">
                  <a:moveTo>
                    <a:pt x="629" y="0"/>
                  </a:moveTo>
                  <a:lnTo>
                    <a:pt x="654" y="73"/>
                  </a:lnTo>
                  <a:lnTo>
                    <a:pt x="26" y="301"/>
                  </a:lnTo>
                  <a:lnTo>
                    <a:pt x="0" y="229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ltGray">
            <a:xfrm>
              <a:off x="1821" y="94"/>
              <a:ext cx="666" cy="248"/>
            </a:xfrm>
            <a:custGeom>
              <a:avLst/>
              <a:gdLst/>
              <a:ahLst/>
              <a:cxnLst>
                <a:cxn ang="0">
                  <a:pos x="647" y="0"/>
                </a:cxn>
                <a:cxn ang="0">
                  <a:pos x="666" y="75"/>
                </a:cxn>
                <a:cxn ang="0">
                  <a:pos x="20" y="248"/>
                </a:cxn>
                <a:cxn ang="0">
                  <a:pos x="0" y="174"/>
                </a:cxn>
                <a:cxn ang="0">
                  <a:pos x="647" y="0"/>
                </a:cxn>
              </a:cxnLst>
              <a:rect l="0" t="0" r="r" b="b"/>
              <a:pathLst>
                <a:path w="666" h="248">
                  <a:moveTo>
                    <a:pt x="647" y="0"/>
                  </a:moveTo>
                  <a:lnTo>
                    <a:pt x="666" y="75"/>
                  </a:lnTo>
                  <a:lnTo>
                    <a:pt x="20" y="248"/>
                  </a:lnTo>
                  <a:lnTo>
                    <a:pt x="0" y="174"/>
                  </a:lnTo>
                  <a:lnTo>
                    <a:pt x="6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ltGray">
            <a:xfrm>
              <a:off x="1848" y="258"/>
              <a:ext cx="673" cy="192"/>
            </a:xfrm>
            <a:custGeom>
              <a:avLst/>
              <a:gdLst/>
              <a:ahLst/>
              <a:cxnLst>
                <a:cxn ang="0">
                  <a:pos x="659" y="0"/>
                </a:cxn>
                <a:cxn ang="0">
                  <a:pos x="673" y="76"/>
                </a:cxn>
                <a:cxn ang="0">
                  <a:pos x="14" y="192"/>
                </a:cxn>
                <a:cxn ang="0">
                  <a:pos x="0" y="116"/>
                </a:cxn>
                <a:cxn ang="0">
                  <a:pos x="659" y="0"/>
                </a:cxn>
              </a:cxnLst>
              <a:rect l="0" t="0" r="r" b="b"/>
              <a:pathLst>
                <a:path w="673" h="192">
                  <a:moveTo>
                    <a:pt x="659" y="0"/>
                  </a:moveTo>
                  <a:lnTo>
                    <a:pt x="673" y="76"/>
                  </a:lnTo>
                  <a:lnTo>
                    <a:pt x="14" y="192"/>
                  </a:lnTo>
                  <a:lnTo>
                    <a:pt x="0" y="116"/>
                  </a:lnTo>
                  <a:lnTo>
                    <a:pt x="6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ltGray">
            <a:xfrm>
              <a:off x="1867" y="424"/>
              <a:ext cx="673" cy="136"/>
            </a:xfrm>
            <a:custGeom>
              <a:avLst/>
              <a:gdLst/>
              <a:ahLst/>
              <a:cxnLst>
                <a:cxn ang="0">
                  <a:pos x="666" y="0"/>
                </a:cxn>
                <a:cxn ang="0">
                  <a:pos x="673" y="78"/>
                </a:cxn>
                <a:cxn ang="0">
                  <a:pos x="6" y="136"/>
                </a:cxn>
                <a:cxn ang="0">
                  <a:pos x="0" y="59"/>
                </a:cxn>
                <a:cxn ang="0">
                  <a:pos x="666" y="0"/>
                </a:cxn>
              </a:cxnLst>
              <a:rect l="0" t="0" r="r" b="b"/>
              <a:pathLst>
                <a:path w="673" h="136">
                  <a:moveTo>
                    <a:pt x="666" y="0"/>
                  </a:moveTo>
                  <a:lnTo>
                    <a:pt x="673" y="78"/>
                  </a:lnTo>
                  <a:lnTo>
                    <a:pt x="6" y="136"/>
                  </a:lnTo>
                  <a:lnTo>
                    <a:pt x="0" y="59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5" name="Rectangle 108"/>
            <p:cNvSpPr>
              <a:spLocks noChangeArrowheads="1"/>
            </p:cNvSpPr>
            <p:nvPr/>
          </p:nvSpPr>
          <p:spPr bwMode="ltGray">
            <a:xfrm>
              <a:off x="1875" y="593"/>
              <a:ext cx="669" cy="77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6" name="Freeform 109"/>
            <p:cNvSpPr>
              <a:spLocks/>
            </p:cNvSpPr>
            <p:nvPr/>
          </p:nvSpPr>
          <p:spPr bwMode="ltGray">
            <a:xfrm>
              <a:off x="1867" y="703"/>
              <a:ext cx="673" cy="13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73" y="59"/>
                </a:cxn>
                <a:cxn ang="0">
                  <a:pos x="667" y="135"/>
                </a:cxn>
                <a:cxn ang="0">
                  <a:pos x="0" y="76"/>
                </a:cxn>
                <a:cxn ang="0">
                  <a:pos x="7" y="0"/>
                </a:cxn>
              </a:cxnLst>
              <a:rect l="0" t="0" r="r" b="b"/>
              <a:pathLst>
                <a:path w="673" h="135">
                  <a:moveTo>
                    <a:pt x="7" y="0"/>
                  </a:moveTo>
                  <a:lnTo>
                    <a:pt x="673" y="59"/>
                  </a:lnTo>
                  <a:lnTo>
                    <a:pt x="667" y="135"/>
                  </a:lnTo>
                  <a:lnTo>
                    <a:pt x="0" y="76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7" name="Freeform 110"/>
            <p:cNvSpPr>
              <a:spLocks/>
            </p:cNvSpPr>
            <p:nvPr/>
          </p:nvSpPr>
          <p:spPr bwMode="ltGray">
            <a:xfrm>
              <a:off x="1849" y="813"/>
              <a:ext cx="674" cy="192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4" y="116"/>
                </a:cxn>
                <a:cxn ang="0">
                  <a:pos x="660" y="192"/>
                </a:cxn>
                <a:cxn ang="0">
                  <a:pos x="0" y="75"/>
                </a:cxn>
                <a:cxn ang="0">
                  <a:pos x="14" y="0"/>
                </a:cxn>
              </a:cxnLst>
              <a:rect l="0" t="0" r="r" b="b"/>
              <a:pathLst>
                <a:path w="674" h="192">
                  <a:moveTo>
                    <a:pt x="14" y="0"/>
                  </a:moveTo>
                  <a:lnTo>
                    <a:pt x="674" y="116"/>
                  </a:lnTo>
                  <a:lnTo>
                    <a:pt x="660" y="192"/>
                  </a:lnTo>
                  <a:lnTo>
                    <a:pt x="0" y="7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8" name="Freeform 111"/>
            <p:cNvSpPr>
              <a:spLocks/>
            </p:cNvSpPr>
            <p:nvPr/>
          </p:nvSpPr>
          <p:spPr bwMode="ltGray">
            <a:xfrm>
              <a:off x="1822" y="921"/>
              <a:ext cx="667" cy="24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667" y="173"/>
                </a:cxn>
                <a:cxn ang="0">
                  <a:pos x="647" y="247"/>
                </a:cxn>
                <a:cxn ang="0">
                  <a:pos x="0" y="74"/>
                </a:cxn>
                <a:cxn ang="0">
                  <a:pos x="20" y="0"/>
                </a:cxn>
              </a:cxnLst>
              <a:rect l="0" t="0" r="r" b="b"/>
              <a:pathLst>
                <a:path w="667" h="247">
                  <a:moveTo>
                    <a:pt x="20" y="0"/>
                  </a:moveTo>
                  <a:lnTo>
                    <a:pt x="667" y="173"/>
                  </a:lnTo>
                  <a:lnTo>
                    <a:pt x="647" y="247"/>
                  </a:lnTo>
                  <a:lnTo>
                    <a:pt x="0" y="7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9" name="Freeform 112"/>
            <p:cNvSpPr>
              <a:spLocks/>
            </p:cNvSpPr>
            <p:nvPr/>
          </p:nvSpPr>
          <p:spPr bwMode="ltGray">
            <a:xfrm>
              <a:off x="1787" y="1027"/>
              <a:ext cx="655" cy="301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55" y="229"/>
                </a:cxn>
                <a:cxn ang="0">
                  <a:pos x="629" y="301"/>
                </a:cxn>
                <a:cxn ang="0">
                  <a:pos x="0" y="72"/>
                </a:cxn>
                <a:cxn ang="0">
                  <a:pos x="26" y="0"/>
                </a:cxn>
              </a:cxnLst>
              <a:rect l="0" t="0" r="r" b="b"/>
              <a:pathLst>
                <a:path w="655" h="301">
                  <a:moveTo>
                    <a:pt x="26" y="0"/>
                  </a:moveTo>
                  <a:lnTo>
                    <a:pt x="655" y="229"/>
                  </a:lnTo>
                  <a:lnTo>
                    <a:pt x="629" y="301"/>
                  </a:lnTo>
                  <a:lnTo>
                    <a:pt x="0" y="72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0" name="Freeform 113"/>
            <p:cNvSpPr>
              <a:spLocks/>
            </p:cNvSpPr>
            <p:nvPr/>
          </p:nvSpPr>
          <p:spPr bwMode="ltGray">
            <a:xfrm>
              <a:off x="1742" y="1130"/>
              <a:ext cx="639" cy="353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639" y="283"/>
                </a:cxn>
                <a:cxn ang="0">
                  <a:pos x="606" y="353"/>
                </a:cxn>
                <a:cxn ang="0">
                  <a:pos x="0" y="70"/>
                </a:cxn>
                <a:cxn ang="0">
                  <a:pos x="32" y="0"/>
                </a:cxn>
              </a:cxnLst>
              <a:rect l="0" t="0" r="r" b="b"/>
              <a:pathLst>
                <a:path w="639" h="353">
                  <a:moveTo>
                    <a:pt x="32" y="0"/>
                  </a:moveTo>
                  <a:lnTo>
                    <a:pt x="639" y="283"/>
                  </a:lnTo>
                  <a:lnTo>
                    <a:pt x="606" y="353"/>
                  </a:lnTo>
                  <a:lnTo>
                    <a:pt x="0" y="70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1" name="Freeform 114"/>
            <p:cNvSpPr>
              <a:spLocks/>
            </p:cNvSpPr>
            <p:nvPr/>
          </p:nvSpPr>
          <p:spPr bwMode="ltGray">
            <a:xfrm>
              <a:off x="1689" y="1230"/>
              <a:ext cx="617" cy="40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617" y="334"/>
                </a:cxn>
                <a:cxn ang="0">
                  <a:pos x="579" y="400"/>
                </a:cxn>
                <a:cxn ang="0">
                  <a:pos x="0" y="66"/>
                </a:cxn>
                <a:cxn ang="0">
                  <a:pos x="37" y="0"/>
                </a:cxn>
              </a:cxnLst>
              <a:rect l="0" t="0" r="r" b="b"/>
              <a:pathLst>
                <a:path w="617" h="400">
                  <a:moveTo>
                    <a:pt x="37" y="0"/>
                  </a:moveTo>
                  <a:lnTo>
                    <a:pt x="617" y="334"/>
                  </a:lnTo>
                  <a:lnTo>
                    <a:pt x="579" y="400"/>
                  </a:lnTo>
                  <a:lnTo>
                    <a:pt x="0" y="66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2" name="Freeform 115"/>
            <p:cNvSpPr>
              <a:spLocks/>
            </p:cNvSpPr>
            <p:nvPr/>
          </p:nvSpPr>
          <p:spPr bwMode="ltGray">
            <a:xfrm>
              <a:off x="1627" y="1325"/>
              <a:ext cx="592" cy="446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2" y="383"/>
                </a:cxn>
                <a:cxn ang="0">
                  <a:pos x="548" y="446"/>
                </a:cxn>
                <a:cxn ang="0">
                  <a:pos x="0" y="62"/>
                </a:cxn>
                <a:cxn ang="0">
                  <a:pos x="44" y="0"/>
                </a:cxn>
              </a:cxnLst>
              <a:rect l="0" t="0" r="r" b="b"/>
              <a:pathLst>
                <a:path w="592" h="446">
                  <a:moveTo>
                    <a:pt x="44" y="0"/>
                  </a:moveTo>
                  <a:lnTo>
                    <a:pt x="592" y="383"/>
                  </a:lnTo>
                  <a:lnTo>
                    <a:pt x="548" y="446"/>
                  </a:lnTo>
                  <a:lnTo>
                    <a:pt x="0" y="62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3" name="Freeform 116"/>
            <p:cNvSpPr>
              <a:spLocks/>
            </p:cNvSpPr>
            <p:nvPr/>
          </p:nvSpPr>
          <p:spPr bwMode="ltGray">
            <a:xfrm>
              <a:off x="1558" y="1414"/>
              <a:ext cx="562" cy="489"/>
            </a:xfrm>
            <a:custGeom>
              <a:avLst/>
              <a:gdLst/>
              <a:ahLst/>
              <a:cxnLst>
                <a:cxn ang="0">
                  <a:pos x="49" y="0"/>
                </a:cxn>
                <a:cxn ang="0">
                  <a:pos x="562" y="430"/>
                </a:cxn>
                <a:cxn ang="0">
                  <a:pos x="511" y="489"/>
                </a:cxn>
                <a:cxn ang="0">
                  <a:pos x="0" y="58"/>
                </a:cxn>
                <a:cxn ang="0">
                  <a:pos x="49" y="0"/>
                </a:cxn>
              </a:cxnLst>
              <a:rect l="0" t="0" r="r" b="b"/>
              <a:pathLst>
                <a:path w="562" h="489">
                  <a:moveTo>
                    <a:pt x="49" y="0"/>
                  </a:moveTo>
                  <a:lnTo>
                    <a:pt x="562" y="430"/>
                  </a:lnTo>
                  <a:lnTo>
                    <a:pt x="511" y="489"/>
                  </a:lnTo>
                  <a:lnTo>
                    <a:pt x="0" y="58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4" name="Freeform 117"/>
            <p:cNvSpPr>
              <a:spLocks/>
            </p:cNvSpPr>
            <p:nvPr/>
          </p:nvSpPr>
          <p:spPr bwMode="ltGray">
            <a:xfrm>
              <a:off x="1480" y="1498"/>
              <a:ext cx="529" cy="527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29" y="473"/>
                </a:cxn>
                <a:cxn ang="0">
                  <a:pos x="474" y="527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529" h="527">
                  <a:moveTo>
                    <a:pt x="56" y="0"/>
                  </a:moveTo>
                  <a:lnTo>
                    <a:pt x="529" y="473"/>
                  </a:lnTo>
                  <a:lnTo>
                    <a:pt x="474" y="527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5" name="Freeform 118"/>
            <p:cNvSpPr>
              <a:spLocks/>
            </p:cNvSpPr>
            <p:nvPr/>
          </p:nvSpPr>
          <p:spPr bwMode="ltGray">
            <a:xfrm>
              <a:off x="1397" y="1574"/>
              <a:ext cx="490" cy="562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490" y="513"/>
                </a:cxn>
                <a:cxn ang="0">
                  <a:pos x="430" y="562"/>
                </a:cxn>
                <a:cxn ang="0">
                  <a:pos x="0" y="51"/>
                </a:cxn>
                <a:cxn ang="0">
                  <a:pos x="59" y="0"/>
                </a:cxn>
              </a:cxnLst>
              <a:rect l="0" t="0" r="r" b="b"/>
              <a:pathLst>
                <a:path w="490" h="562">
                  <a:moveTo>
                    <a:pt x="59" y="0"/>
                  </a:moveTo>
                  <a:lnTo>
                    <a:pt x="490" y="513"/>
                  </a:lnTo>
                  <a:lnTo>
                    <a:pt x="430" y="562"/>
                  </a:lnTo>
                  <a:lnTo>
                    <a:pt x="0" y="51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119"/>
            <p:cNvSpPr>
              <a:spLocks/>
            </p:cNvSpPr>
            <p:nvPr/>
          </p:nvSpPr>
          <p:spPr bwMode="ltGray">
            <a:xfrm>
              <a:off x="1308" y="1644"/>
              <a:ext cx="446" cy="593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446" y="548"/>
                </a:cxn>
                <a:cxn ang="0">
                  <a:pos x="384" y="593"/>
                </a:cxn>
                <a:cxn ang="0">
                  <a:pos x="0" y="45"/>
                </a:cxn>
                <a:cxn ang="0">
                  <a:pos x="64" y="0"/>
                </a:cxn>
              </a:cxnLst>
              <a:rect l="0" t="0" r="r" b="b"/>
              <a:pathLst>
                <a:path w="446" h="593">
                  <a:moveTo>
                    <a:pt x="64" y="0"/>
                  </a:moveTo>
                  <a:lnTo>
                    <a:pt x="446" y="548"/>
                  </a:lnTo>
                  <a:lnTo>
                    <a:pt x="384" y="593"/>
                  </a:lnTo>
                  <a:lnTo>
                    <a:pt x="0" y="45"/>
                  </a:lnTo>
                  <a:lnTo>
                    <a:pt x="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7" name="Freeform 120"/>
            <p:cNvSpPr>
              <a:spLocks/>
            </p:cNvSpPr>
            <p:nvPr/>
          </p:nvSpPr>
          <p:spPr bwMode="ltGray">
            <a:xfrm>
              <a:off x="1214" y="1707"/>
              <a:ext cx="401" cy="618"/>
            </a:xfrm>
            <a:custGeom>
              <a:avLst/>
              <a:gdLst/>
              <a:ahLst/>
              <a:cxnLst>
                <a:cxn ang="0">
                  <a:pos x="66" y="0"/>
                </a:cxn>
                <a:cxn ang="0">
                  <a:pos x="401" y="579"/>
                </a:cxn>
                <a:cxn ang="0">
                  <a:pos x="334" y="618"/>
                </a:cxn>
                <a:cxn ang="0">
                  <a:pos x="0" y="38"/>
                </a:cxn>
                <a:cxn ang="0">
                  <a:pos x="66" y="0"/>
                </a:cxn>
              </a:cxnLst>
              <a:rect l="0" t="0" r="r" b="b"/>
              <a:pathLst>
                <a:path w="401" h="618">
                  <a:moveTo>
                    <a:pt x="66" y="0"/>
                  </a:moveTo>
                  <a:lnTo>
                    <a:pt x="401" y="579"/>
                  </a:lnTo>
                  <a:lnTo>
                    <a:pt x="334" y="618"/>
                  </a:lnTo>
                  <a:lnTo>
                    <a:pt x="0" y="38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8" name="Freeform 121"/>
            <p:cNvSpPr>
              <a:spLocks/>
            </p:cNvSpPr>
            <p:nvPr/>
          </p:nvSpPr>
          <p:spPr bwMode="ltGray">
            <a:xfrm>
              <a:off x="1115" y="1760"/>
              <a:ext cx="353" cy="640"/>
            </a:xfrm>
            <a:custGeom>
              <a:avLst/>
              <a:gdLst/>
              <a:ahLst/>
              <a:cxnLst>
                <a:cxn ang="0">
                  <a:pos x="69" y="0"/>
                </a:cxn>
                <a:cxn ang="0">
                  <a:pos x="353" y="607"/>
                </a:cxn>
                <a:cxn ang="0">
                  <a:pos x="282" y="640"/>
                </a:cxn>
                <a:cxn ang="0">
                  <a:pos x="0" y="33"/>
                </a:cxn>
                <a:cxn ang="0">
                  <a:pos x="69" y="0"/>
                </a:cxn>
              </a:cxnLst>
              <a:rect l="0" t="0" r="r" b="b"/>
              <a:pathLst>
                <a:path w="353" h="640">
                  <a:moveTo>
                    <a:pt x="69" y="0"/>
                  </a:moveTo>
                  <a:lnTo>
                    <a:pt x="353" y="607"/>
                  </a:lnTo>
                  <a:lnTo>
                    <a:pt x="282" y="640"/>
                  </a:lnTo>
                  <a:lnTo>
                    <a:pt x="0" y="33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9" name="Freeform 122"/>
            <p:cNvSpPr>
              <a:spLocks/>
            </p:cNvSpPr>
            <p:nvPr/>
          </p:nvSpPr>
          <p:spPr bwMode="ltGray">
            <a:xfrm>
              <a:off x="1012" y="1806"/>
              <a:ext cx="301" cy="656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301" y="629"/>
                </a:cxn>
                <a:cxn ang="0">
                  <a:pos x="228" y="656"/>
                </a:cxn>
                <a:cxn ang="0">
                  <a:pos x="0" y="27"/>
                </a:cxn>
                <a:cxn ang="0">
                  <a:pos x="72" y="0"/>
                </a:cxn>
              </a:cxnLst>
              <a:rect l="0" t="0" r="r" b="b"/>
              <a:pathLst>
                <a:path w="301" h="656">
                  <a:moveTo>
                    <a:pt x="72" y="0"/>
                  </a:moveTo>
                  <a:lnTo>
                    <a:pt x="301" y="629"/>
                  </a:lnTo>
                  <a:lnTo>
                    <a:pt x="228" y="656"/>
                  </a:lnTo>
                  <a:lnTo>
                    <a:pt x="0" y="27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0" name="Freeform 123"/>
            <p:cNvSpPr>
              <a:spLocks/>
            </p:cNvSpPr>
            <p:nvPr/>
          </p:nvSpPr>
          <p:spPr bwMode="ltGray">
            <a:xfrm>
              <a:off x="906" y="1844"/>
              <a:ext cx="248" cy="666"/>
            </a:xfrm>
            <a:custGeom>
              <a:avLst/>
              <a:gdLst/>
              <a:ahLst/>
              <a:cxnLst>
                <a:cxn ang="0">
                  <a:pos x="74" y="0"/>
                </a:cxn>
                <a:cxn ang="0">
                  <a:pos x="248" y="646"/>
                </a:cxn>
                <a:cxn ang="0">
                  <a:pos x="173" y="666"/>
                </a:cxn>
                <a:cxn ang="0">
                  <a:pos x="0" y="18"/>
                </a:cxn>
                <a:cxn ang="0">
                  <a:pos x="74" y="0"/>
                </a:cxn>
              </a:cxnLst>
              <a:rect l="0" t="0" r="r" b="b"/>
              <a:pathLst>
                <a:path w="248" h="666">
                  <a:moveTo>
                    <a:pt x="74" y="0"/>
                  </a:moveTo>
                  <a:lnTo>
                    <a:pt x="248" y="646"/>
                  </a:lnTo>
                  <a:lnTo>
                    <a:pt x="173" y="666"/>
                  </a:lnTo>
                  <a:lnTo>
                    <a:pt x="0" y="18"/>
                  </a:lnTo>
                  <a:lnTo>
                    <a:pt x="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1" name="Freeform 124"/>
            <p:cNvSpPr>
              <a:spLocks/>
            </p:cNvSpPr>
            <p:nvPr/>
          </p:nvSpPr>
          <p:spPr bwMode="ltGray">
            <a:xfrm>
              <a:off x="798" y="1870"/>
              <a:ext cx="192" cy="67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192" y="660"/>
                </a:cxn>
                <a:cxn ang="0">
                  <a:pos x="116" y="673"/>
                </a:cxn>
                <a:cxn ang="0">
                  <a:pos x="0" y="13"/>
                </a:cxn>
                <a:cxn ang="0">
                  <a:pos x="76" y="0"/>
                </a:cxn>
              </a:cxnLst>
              <a:rect l="0" t="0" r="r" b="b"/>
              <a:pathLst>
                <a:path w="192" h="673">
                  <a:moveTo>
                    <a:pt x="76" y="0"/>
                  </a:moveTo>
                  <a:lnTo>
                    <a:pt x="192" y="660"/>
                  </a:lnTo>
                  <a:lnTo>
                    <a:pt x="116" y="673"/>
                  </a:lnTo>
                  <a:lnTo>
                    <a:pt x="0" y="13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2" name="Freeform 125"/>
            <p:cNvSpPr>
              <a:spLocks/>
            </p:cNvSpPr>
            <p:nvPr/>
          </p:nvSpPr>
          <p:spPr bwMode="ltGray">
            <a:xfrm>
              <a:off x="688" y="1888"/>
              <a:ext cx="136" cy="67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36" y="667"/>
                </a:cxn>
                <a:cxn ang="0">
                  <a:pos x="58" y="673"/>
                </a:cxn>
                <a:cxn ang="0">
                  <a:pos x="0" y="7"/>
                </a:cxn>
                <a:cxn ang="0">
                  <a:pos x="77" y="0"/>
                </a:cxn>
              </a:cxnLst>
              <a:rect l="0" t="0" r="r" b="b"/>
              <a:pathLst>
                <a:path w="136" h="673">
                  <a:moveTo>
                    <a:pt x="77" y="0"/>
                  </a:moveTo>
                  <a:lnTo>
                    <a:pt x="136" y="667"/>
                  </a:lnTo>
                  <a:lnTo>
                    <a:pt x="58" y="673"/>
                  </a:lnTo>
                  <a:lnTo>
                    <a:pt x="0" y="7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3" name="Rectangle 126"/>
            <p:cNvSpPr>
              <a:spLocks noChangeArrowheads="1"/>
            </p:cNvSpPr>
            <p:nvPr/>
          </p:nvSpPr>
          <p:spPr bwMode="ltGray">
            <a:xfrm>
              <a:off x="578" y="1896"/>
              <a:ext cx="77" cy="670"/>
            </a:xfrm>
            <a:prstGeom prst="rect">
              <a:avLst/>
            </a:prstGeom>
            <a:grpFill/>
            <a:ln w="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4" name="Freeform 127"/>
            <p:cNvSpPr>
              <a:spLocks/>
            </p:cNvSpPr>
            <p:nvPr/>
          </p:nvSpPr>
          <p:spPr bwMode="ltGray">
            <a:xfrm>
              <a:off x="410" y="1889"/>
              <a:ext cx="135" cy="673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135" y="7"/>
                </a:cxn>
                <a:cxn ang="0">
                  <a:pos x="76" y="673"/>
                </a:cxn>
                <a:cxn ang="0">
                  <a:pos x="0" y="666"/>
                </a:cxn>
                <a:cxn ang="0">
                  <a:pos x="59" y="0"/>
                </a:cxn>
              </a:cxnLst>
              <a:rect l="0" t="0" r="r" b="b"/>
              <a:pathLst>
                <a:path w="135" h="673">
                  <a:moveTo>
                    <a:pt x="59" y="0"/>
                  </a:moveTo>
                  <a:lnTo>
                    <a:pt x="135" y="7"/>
                  </a:lnTo>
                  <a:lnTo>
                    <a:pt x="76" y="673"/>
                  </a:lnTo>
                  <a:lnTo>
                    <a:pt x="0" y="666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5" name="Freeform 128"/>
            <p:cNvSpPr>
              <a:spLocks/>
            </p:cNvSpPr>
            <p:nvPr/>
          </p:nvSpPr>
          <p:spPr bwMode="ltGray">
            <a:xfrm>
              <a:off x="243" y="1872"/>
              <a:ext cx="192" cy="6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92" y="13"/>
                </a:cxn>
                <a:cxn ang="0">
                  <a:pos x="76" y="672"/>
                </a:cxn>
                <a:cxn ang="0">
                  <a:pos x="0" y="659"/>
                </a:cxn>
                <a:cxn ang="0">
                  <a:pos x="117" y="0"/>
                </a:cxn>
              </a:cxnLst>
              <a:rect l="0" t="0" r="r" b="b"/>
              <a:pathLst>
                <a:path w="192" h="672">
                  <a:moveTo>
                    <a:pt x="117" y="0"/>
                  </a:moveTo>
                  <a:lnTo>
                    <a:pt x="192" y="13"/>
                  </a:lnTo>
                  <a:lnTo>
                    <a:pt x="76" y="672"/>
                  </a:lnTo>
                  <a:lnTo>
                    <a:pt x="0" y="659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6" name="Freeform 129"/>
            <p:cNvSpPr>
              <a:spLocks/>
            </p:cNvSpPr>
            <p:nvPr/>
          </p:nvSpPr>
          <p:spPr bwMode="ltGray">
            <a:xfrm>
              <a:off x="80" y="1845"/>
              <a:ext cx="247" cy="666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247" y="20"/>
                </a:cxn>
                <a:cxn ang="0">
                  <a:pos x="74" y="666"/>
                </a:cxn>
                <a:cxn ang="0">
                  <a:pos x="0" y="646"/>
                </a:cxn>
                <a:cxn ang="0">
                  <a:pos x="172" y="0"/>
                </a:cxn>
              </a:cxnLst>
              <a:rect l="0" t="0" r="r" b="b"/>
              <a:pathLst>
                <a:path w="247" h="666">
                  <a:moveTo>
                    <a:pt x="172" y="0"/>
                  </a:moveTo>
                  <a:lnTo>
                    <a:pt x="247" y="20"/>
                  </a:lnTo>
                  <a:lnTo>
                    <a:pt x="74" y="666"/>
                  </a:lnTo>
                  <a:lnTo>
                    <a:pt x="0" y="646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7" name="Freeform 130"/>
            <p:cNvSpPr>
              <a:spLocks/>
            </p:cNvSpPr>
            <p:nvPr/>
          </p:nvSpPr>
          <p:spPr bwMode="ltGray">
            <a:xfrm>
              <a:off x="-80" y="1808"/>
              <a:ext cx="301" cy="656"/>
            </a:xfrm>
            <a:custGeom>
              <a:avLst/>
              <a:gdLst/>
              <a:ahLst/>
              <a:cxnLst>
                <a:cxn ang="0">
                  <a:pos x="229" y="0"/>
                </a:cxn>
                <a:cxn ang="0">
                  <a:pos x="301" y="27"/>
                </a:cxn>
                <a:cxn ang="0">
                  <a:pos x="72" y="656"/>
                </a:cxn>
                <a:cxn ang="0">
                  <a:pos x="0" y="629"/>
                </a:cxn>
                <a:cxn ang="0">
                  <a:pos x="229" y="0"/>
                </a:cxn>
              </a:cxnLst>
              <a:rect l="0" t="0" r="r" b="b"/>
              <a:pathLst>
                <a:path w="301" h="656">
                  <a:moveTo>
                    <a:pt x="229" y="0"/>
                  </a:moveTo>
                  <a:lnTo>
                    <a:pt x="301" y="27"/>
                  </a:lnTo>
                  <a:lnTo>
                    <a:pt x="72" y="656"/>
                  </a:lnTo>
                  <a:lnTo>
                    <a:pt x="0" y="629"/>
                  </a:lnTo>
                  <a:lnTo>
                    <a:pt x="2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8" name="Freeform 131"/>
            <p:cNvSpPr>
              <a:spLocks/>
            </p:cNvSpPr>
            <p:nvPr/>
          </p:nvSpPr>
          <p:spPr bwMode="ltGray">
            <a:xfrm>
              <a:off x="-42" y="1764"/>
              <a:ext cx="160" cy="377"/>
            </a:xfrm>
            <a:custGeom>
              <a:avLst/>
              <a:gdLst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70 w 353"/>
                <a:gd name="connsiteY2" fmla="*/ 639 h 639"/>
                <a:gd name="connsiteX3" fmla="*/ 0 w 353"/>
                <a:gd name="connsiteY3" fmla="*/ 606 h 639"/>
                <a:gd name="connsiteX4" fmla="*/ 193 w 353"/>
                <a:gd name="connsiteY4" fmla="*/ 193 h 639"/>
                <a:gd name="connsiteX5" fmla="*/ 283 w 353"/>
                <a:gd name="connsiteY5" fmla="*/ 0 h 639"/>
                <a:gd name="connsiteX0" fmla="*/ 283 w 353"/>
                <a:gd name="connsiteY0" fmla="*/ 0 h 639"/>
                <a:gd name="connsiteX1" fmla="*/ 353 w 353"/>
                <a:gd name="connsiteY1" fmla="*/ 33 h 639"/>
                <a:gd name="connsiteX2" fmla="*/ 193 w 353"/>
                <a:gd name="connsiteY2" fmla="*/ 377 h 639"/>
                <a:gd name="connsiteX3" fmla="*/ 70 w 353"/>
                <a:gd name="connsiteY3" fmla="*/ 639 h 639"/>
                <a:gd name="connsiteX4" fmla="*/ 0 w 353"/>
                <a:gd name="connsiteY4" fmla="*/ 606 h 639"/>
                <a:gd name="connsiteX5" fmla="*/ 193 w 353"/>
                <a:gd name="connsiteY5" fmla="*/ 193 h 639"/>
                <a:gd name="connsiteX6" fmla="*/ 283 w 353"/>
                <a:gd name="connsiteY6" fmla="*/ 0 h 639"/>
                <a:gd name="connsiteX0" fmla="*/ 283 w 353"/>
                <a:gd name="connsiteY0" fmla="*/ 0 h 606"/>
                <a:gd name="connsiteX1" fmla="*/ 353 w 353"/>
                <a:gd name="connsiteY1" fmla="*/ 33 h 606"/>
                <a:gd name="connsiteX2" fmla="*/ 193 w 353"/>
                <a:gd name="connsiteY2" fmla="*/ 377 h 606"/>
                <a:gd name="connsiteX3" fmla="*/ 0 w 353"/>
                <a:gd name="connsiteY3" fmla="*/ 606 h 606"/>
                <a:gd name="connsiteX4" fmla="*/ 193 w 353"/>
                <a:gd name="connsiteY4" fmla="*/ 193 h 606"/>
                <a:gd name="connsiteX5" fmla="*/ 283 w 353"/>
                <a:gd name="connsiteY5" fmla="*/ 0 h 606"/>
                <a:gd name="connsiteX0" fmla="*/ 90 w 160"/>
                <a:gd name="connsiteY0" fmla="*/ 0 h 377"/>
                <a:gd name="connsiteX1" fmla="*/ 160 w 160"/>
                <a:gd name="connsiteY1" fmla="*/ 33 h 377"/>
                <a:gd name="connsiteX2" fmla="*/ 0 w 160"/>
                <a:gd name="connsiteY2" fmla="*/ 377 h 377"/>
                <a:gd name="connsiteX3" fmla="*/ 0 w 160"/>
                <a:gd name="connsiteY3" fmla="*/ 193 h 377"/>
                <a:gd name="connsiteX4" fmla="*/ 90 w 160"/>
                <a:gd name="connsiteY4" fmla="*/ 0 h 3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0" h="377">
                  <a:moveTo>
                    <a:pt x="90" y="0"/>
                  </a:moveTo>
                  <a:lnTo>
                    <a:pt x="160" y="33"/>
                  </a:lnTo>
                  <a:cubicBezTo>
                    <a:pt x="107" y="148"/>
                    <a:pt x="53" y="262"/>
                    <a:pt x="0" y="377"/>
                  </a:cubicBezTo>
                  <a:lnTo>
                    <a:pt x="0" y="193"/>
                  </a:lnTo>
                  <a:cubicBezTo>
                    <a:pt x="30" y="129"/>
                    <a:pt x="60" y="64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49" name="Freeform 132"/>
            <p:cNvSpPr>
              <a:spLocks/>
            </p:cNvSpPr>
            <p:nvPr/>
          </p:nvSpPr>
          <p:spPr bwMode="ltGray">
            <a:xfrm>
              <a:off x="-42" y="1714"/>
              <a:ext cx="60" cy="136"/>
            </a:xfrm>
            <a:custGeom>
              <a:avLst/>
              <a:gdLst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66 w 400"/>
                <a:gd name="connsiteY2" fmla="*/ 714 h 714"/>
                <a:gd name="connsiteX3" fmla="*/ 0 w 400"/>
                <a:gd name="connsiteY3" fmla="*/ 676 h 714"/>
                <a:gd name="connsiteX4" fmla="*/ 334 w 400"/>
                <a:gd name="connsiteY4" fmla="*/ 96 h 714"/>
                <a:gd name="connsiteX5" fmla="*/ 341 w 400"/>
                <a:gd name="connsiteY5" fmla="*/ 100 h 714"/>
                <a:gd name="connsiteX0" fmla="*/ 334 w 400"/>
                <a:gd name="connsiteY0" fmla="*/ 96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7" fmla="*/ 334 w 400"/>
                <a:gd name="connsiteY7" fmla="*/ 96 h 714"/>
                <a:gd name="connsiteX0" fmla="*/ 341 w 400"/>
                <a:gd name="connsiteY0" fmla="*/ 100 h 714"/>
                <a:gd name="connsiteX1" fmla="*/ 400 w 400"/>
                <a:gd name="connsiteY1" fmla="*/ 135 h 714"/>
                <a:gd name="connsiteX2" fmla="*/ 340 w 400"/>
                <a:gd name="connsiteY2" fmla="*/ 236 h 714"/>
                <a:gd name="connsiteX3" fmla="*/ 66 w 400"/>
                <a:gd name="connsiteY3" fmla="*/ 714 h 714"/>
                <a:gd name="connsiteX4" fmla="*/ 0 w 400"/>
                <a:gd name="connsiteY4" fmla="*/ 676 h 714"/>
                <a:gd name="connsiteX5" fmla="*/ 334 w 400"/>
                <a:gd name="connsiteY5" fmla="*/ 96 h 714"/>
                <a:gd name="connsiteX6" fmla="*/ 341 w 400"/>
                <a:gd name="connsiteY6" fmla="*/ 100 h 7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341 w 400"/>
                <a:gd name="connsiteY0" fmla="*/ 0 h 614"/>
                <a:gd name="connsiteX1" fmla="*/ 400 w 400"/>
                <a:gd name="connsiteY1" fmla="*/ 35 h 614"/>
                <a:gd name="connsiteX2" fmla="*/ 340 w 400"/>
                <a:gd name="connsiteY2" fmla="*/ 136 h 614"/>
                <a:gd name="connsiteX3" fmla="*/ 66 w 400"/>
                <a:gd name="connsiteY3" fmla="*/ 614 h 614"/>
                <a:gd name="connsiteX4" fmla="*/ 0 w 400"/>
                <a:gd name="connsiteY4" fmla="*/ 576 h 614"/>
                <a:gd name="connsiteX5" fmla="*/ 341 w 400"/>
                <a:gd name="connsiteY5" fmla="*/ 0 h 614"/>
                <a:gd name="connsiteX0" fmla="*/ 275 w 334"/>
                <a:gd name="connsiteY0" fmla="*/ 0 h 614"/>
                <a:gd name="connsiteX1" fmla="*/ 334 w 334"/>
                <a:gd name="connsiteY1" fmla="*/ 35 h 614"/>
                <a:gd name="connsiteX2" fmla="*/ 274 w 334"/>
                <a:gd name="connsiteY2" fmla="*/ 136 h 614"/>
                <a:gd name="connsiteX3" fmla="*/ 0 w 334"/>
                <a:gd name="connsiteY3" fmla="*/ 614 h 614"/>
                <a:gd name="connsiteX4" fmla="*/ 275 w 334"/>
                <a:gd name="connsiteY4" fmla="*/ 0 h 614"/>
                <a:gd name="connsiteX0" fmla="*/ 1 w 60"/>
                <a:gd name="connsiteY0" fmla="*/ 0 h 136"/>
                <a:gd name="connsiteX1" fmla="*/ 60 w 60"/>
                <a:gd name="connsiteY1" fmla="*/ 35 h 136"/>
                <a:gd name="connsiteX2" fmla="*/ 0 w 60"/>
                <a:gd name="connsiteY2" fmla="*/ 136 h 136"/>
                <a:gd name="connsiteX3" fmla="*/ 1 w 60"/>
                <a:gd name="connsiteY3" fmla="*/ 0 h 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" h="136">
                  <a:moveTo>
                    <a:pt x="1" y="0"/>
                  </a:moveTo>
                  <a:lnTo>
                    <a:pt x="60" y="35"/>
                  </a:lnTo>
                  <a:cubicBezTo>
                    <a:pt x="40" y="69"/>
                    <a:pt x="20" y="102"/>
                    <a:pt x="0" y="136"/>
                  </a:cubicBezTo>
                  <a:cubicBezTo>
                    <a:pt x="0" y="91"/>
                    <a:pt x="1" y="45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216025" y="0"/>
            <a:ext cx="7470775" cy="987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1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57200" y="1189038"/>
            <a:ext cx="8229600" cy="490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7675" y="6364288"/>
            <a:ext cx="2185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70175" y="6364288"/>
            <a:ext cx="5311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4025" y="6364288"/>
            <a:ext cx="612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B592EF9-E729-43F8-9B6B-DCD1D9E72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2" r:id="rId2"/>
    <p:sldLayoutId id="214748371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ln w="18415" cmpd="sng">
            <a:noFill/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FFFFFF"/>
          </a:solidFill>
          <a:latin typeface="Corbel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ECC37F"/>
        </a:buClr>
        <a:buSzPct val="80000"/>
        <a:buFont typeface="Wingdings 2" pitchFamily="18" charset="2"/>
        <a:buChar char="¤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A3C2FF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E5A0CC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C8E79E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E5A0A0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wmf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72462" cy="6858000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1428728" y="1694319"/>
            <a:ext cx="74706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ru-RU" sz="4000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Урок </a:t>
            </a:r>
            <a: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здоровья</a:t>
            </a:r>
            <a:b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классный час                  </a:t>
            </a:r>
            <a:r>
              <a:rPr lang="ru-RU" sz="4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0"/>
            <a:ext cx="4572000" cy="155679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                                    4класс</a:t>
            </a:r>
          </a:p>
        </p:txBody>
      </p:sp>
      <p:pic>
        <p:nvPicPr>
          <p:cNvPr id="5" name="Picture 19" descr="C:\Documents and Settings\DreamWolf\Мои документы\Downloads\lun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-684584" y="2852936"/>
            <a:ext cx="3571932" cy="3571868"/>
          </a:xfrm>
          <a:prstGeom prst="rect">
            <a:avLst/>
          </a:prstGeom>
          <a:noFill/>
        </p:spPr>
      </p:pic>
      <p:pic>
        <p:nvPicPr>
          <p:cNvPr id="16386" name="Picture 2" descr="http://img-fotki.yandex.ru/get/5706/ladyo2004.233/0_5dc58_b10ab7cb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484784"/>
            <a:ext cx="1571636" cy="1571636"/>
          </a:xfrm>
          <a:prstGeom prst="rect">
            <a:avLst/>
          </a:prstGeom>
          <a:noFill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0"/>
            <a:ext cx="1728192" cy="14847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Подзаголовок 2"/>
          <p:cNvSpPr txBox="1">
            <a:spLocks/>
          </p:cNvSpPr>
          <p:nvPr/>
        </p:nvSpPr>
        <p:spPr bwMode="black">
          <a:xfrm>
            <a:off x="3419872" y="4077072"/>
            <a:ext cx="540060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C37F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Составила: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C37F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Каблукова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Александровна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C37F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 начальных классов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C37F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«СОШ №1»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CC37F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Г.Бодайбо, Иркутской обл.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5456" y="0"/>
            <a:ext cx="6638544" cy="6858000"/>
          </a:xfrm>
          <a:prstGeom prst="rect">
            <a:avLst/>
          </a:prstGeom>
          <a:noFill/>
        </p:spPr>
      </p:pic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365" y="0"/>
            <a:ext cx="8356635" cy="98742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ru-RU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Золотые правила питания</a:t>
            </a:r>
            <a:r>
              <a:rPr lang="ru-RU" sz="48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071546"/>
            <a:ext cx="6357982" cy="557216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Главное – не переедайте.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Тщательно пережёвывайте пищу, не спешите глотать.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Ешьте в одно и то же время простую, свежеприготовленную пищу, которая легко усваивается и соответствует потребностям организма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" name="Picture 27" descr="C:\Documents and Settings\DreamWolf\Мои документы\Downloads\pch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71546"/>
            <a:ext cx="5143512" cy="514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  <p:bldP spid="2662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0430" y="285728"/>
            <a:ext cx="5429288" cy="614366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Мойте фрукты и овощи перед едой.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Перед приемом пищи мысленно поблагодарите всех, кто принял участие в создании продуктов, из которых приготовлена пища. И конечно, тех, кто приготовил вам еду.</a:t>
            </a:r>
          </a:p>
          <a:p>
            <a:pPr>
              <a:lnSpc>
                <a:spcPct val="90000"/>
              </a:lnSpc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Picture 33" descr="C:\Documents and Settings\DreamWolf\Мои документы\Downloads\sh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42713"/>
            <a:ext cx="3201600" cy="3115287"/>
          </a:xfrm>
          <a:prstGeom prst="rect">
            <a:avLst/>
          </a:prstGeom>
          <a:noFill/>
        </p:spPr>
      </p:pic>
      <p:pic>
        <p:nvPicPr>
          <p:cNvPr id="4" name="Содержимое 3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92696"/>
            <a:ext cx="2304256" cy="26642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5456" y="0"/>
            <a:ext cx="6638544" cy="6858000"/>
          </a:xfrm>
          <a:prstGeom prst="rect">
            <a:avLst/>
          </a:prstGeom>
          <a:noFill/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Выводы: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4572032" cy="6000768"/>
          </a:xfrm>
        </p:spPr>
        <p:txBody>
          <a:bodyPr/>
          <a:lstStyle/>
          <a:p>
            <a:pPr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Каждый человек должен заботиться о своем здоровье. Ведь никто не позаботится о тебе лучше, чем ты сам.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Прежде чем за стол мне сесть,</a:t>
            </a:r>
          </a:p>
          <a:p>
            <a:pPr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</a:rPr>
              <a:t>  Я подумаю, что съесть. </a:t>
            </a:r>
          </a:p>
        </p:txBody>
      </p:sp>
      <p:pic>
        <p:nvPicPr>
          <p:cNvPr id="5" name="Picture 7" descr="C:\Documents and Settings\DreamWolf\Local Settings\Temp\Rar$DI59.200\d17207ef32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86380" y="2500306"/>
            <a:ext cx="3595857" cy="415237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utoUpdateAnimBg="0"/>
      <p:bldP spid="2765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05456" y="0"/>
            <a:ext cx="6638544" cy="6858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Домашнее задание: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262702" cy="4332288"/>
          </a:xfrm>
        </p:spPr>
        <p:txBody>
          <a:bodyPr/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Расскажите о своём любимом блюде. </a:t>
            </a:r>
            <a:endParaRPr lang="en-US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Из каких продуктов оно готовится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?</a:t>
            </a:r>
          </a:p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Чем оно полезно для здоровья</a:t>
            </a:r>
            <a:r>
              <a:rPr lang="en-US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00"/>
                </a:solidFill>
              </a:rPr>
              <a:t>?</a:t>
            </a:r>
            <a:endParaRPr lang="ru-RU" sz="36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00"/>
              </a:solidFill>
            </a:endParaRPr>
          </a:p>
        </p:txBody>
      </p:sp>
      <p:pic>
        <p:nvPicPr>
          <p:cNvPr id="10" name="Picture 15" descr="C:\Documents and Settings\DreamWolf\Мои документы\Downloads\ko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071678"/>
            <a:ext cx="4249745" cy="424974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2060"/>
                </a:solidFill>
              </a:rPr>
              <a:t>Каждый человек должен заботиться о своём здоровье</a:t>
            </a:r>
            <a:endParaRPr lang="ru-RU" sz="4800" dirty="0">
              <a:solidFill>
                <a:srgbClr val="002060"/>
              </a:solidFill>
            </a:endParaRPr>
          </a:p>
        </p:txBody>
      </p:sp>
      <p:pic>
        <p:nvPicPr>
          <p:cNvPr id="4" name="Picture 13" descr="C:\Documents and Settings\DreamWolf\Мои документы\Downloads\ka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16016" y="2636912"/>
            <a:ext cx="4248472" cy="3744416"/>
          </a:xfrm>
          <a:prstGeom prst="rect">
            <a:avLst/>
          </a:prstGeom>
          <a:noFill/>
        </p:spPr>
      </p:pic>
      <p:pic>
        <p:nvPicPr>
          <p:cNvPr id="5" name="Picture 7" descr="http://photo.fabrikaglamura.ru/photo/1/279/moy/223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861048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52550" cy="135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00338" y="250825"/>
            <a:ext cx="4679950" cy="8747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i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899592" y="1988840"/>
            <a:ext cx="7859712" cy="4464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Правильное питание </a:t>
            </a:r>
            <a:r>
              <a:rPr lang="ru-RU" sz="4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— одна из важнейших составляющих здорового образа жизни, условие для нормального роста и развития ребенка.</a:t>
            </a:r>
          </a:p>
          <a:p>
            <a:pPr marL="341313" indent="-341313" algn="r">
              <a:lnSpc>
                <a:spcPct val="80000"/>
              </a:lnSpc>
              <a:spcBef>
                <a:spcPts val="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b="1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 algn="r">
              <a:lnSpc>
                <a:spcPct val="80000"/>
              </a:lnSpc>
              <a:spcBef>
                <a:spcPts val="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1313" indent="-341313">
              <a:lnSpc>
                <a:spcPct val="80000"/>
              </a:lnSpc>
              <a:spcBef>
                <a:spcPts val="75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2195513" y="1412875"/>
            <a:ext cx="5580062" cy="2222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FF0000"/>
                </a:solidFill>
              </a:rPr>
              <a:t/>
            </a:r>
            <a:br>
              <a:rPr lang="ru-RU" sz="4000" b="1" dirty="0">
                <a:solidFill>
                  <a:srgbClr val="FF0000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728192" cy="16561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7" descr="http://photo.fabrikaglamura.ru/photo/1/279/moy/2231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293096"/>
            <a:ext cx="29158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25" y="332656"/>
            <a:ext cx="7460431" cy="115212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/>
              </a:rPr>
              <a:t>Рефлексия.   </a:t>
            </a:r>
            <a:br>
              <a:rPr lang="ru-RU" dirty="0" smtClean="0">
                <a:solidFill>
                  <a:srgbClr val="FF0000"/>
                </a:solidFill>
                <a:effectLst/>
              </a:rPr>
            </a:br>
            <a:r>
              <a:rPr lang="ru-RU" dirty="0" smtClean="0">
                <a:solidFill>
                  <a:srgbClr val="FF0000"/>
                </a:solidFill>
                <a:effectLst/>
              </a:rPr>
              <a:t>Оцени свою деятельность</a:t>
            </a:r>
            <a:endParaRPr lang="ru-RU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67336"/>
          </a:xfrm>
        </p:spPr>
        <p:txBody>
          <a:bodyPr/>
          <a:lstStyle/>
          <a:p>
            <a:r>
              <a:rPr lang="ru-RU" sz="4000" dirty="0" smtClean="0"/>
              <a:t>Я узнал…</a:t>
            </a:r>
          </a:p>
          <a:p>
            <a:r>
              <a:rPr lang="ru-RU" sz="4000" dirty="0" smtClean="0"/>
              <a:t>Я научился…</a:t>
            </a:r>
          </a:p>
          <a:p>
            <a:r>
              <a:rPr lang="ru-RU" sz="4000" dirty="0" smtClean="0"/>
              <a:t>Я могу…</a:t>
            </a:r>
          </a:p>
          <a:p>
            <a:r>
              <a:rPr lang="ru-RU" sz="4000" dirty="0" smtClean="0"/>
              <a:t>Мне захотелось…</a:t>
            </a:r>
            <a:endParaRPr lang="ru-RU" sz="4000" dirty="0"/>
          </a:p>
        </p:txBody>
      </p:sp>
      <p:pic>
        <p:nvPicPr>
          <p:cNvPr id="4" name="Picture 7" descr="http://photo.fabrikaglamura.ru/photo/1/279/moy/223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293096"/>
            <a:ext cx="291581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07704" y="2348880"/>
            <a:ext cx="6779096" cy="3823320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Я желаю вам ребята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Быть здоровыми </a:t>
            </a:r>
            <a:r>
              <a:rPr lang="ru-RU" sz="4000" b="1" dirty="0" smtClean="0">
                <a:solidFill>
                  <a:srgbClr val="C00000"/>
                </a:solidFill>
              </a:rPr>
              <a:t>всегда.</a:t>
            </a:r>
            <a:endParaRPr lang="ru-RU" sz="40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Но добиться результата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Невозможно без труда!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6876256" y="260648"/>
            <a:ext cx="226774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2016224" cy="18722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76872"/>
            <a:ext cx="1728192" cy="26642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57" name="WordArt 13"/>
          <p:cNvSpPr>
            <a:spLocks noChangeArrowheads="1" noChangeShapeType="1" noTextEdit="1"/>
          </p:cNvSpPr>
          <p:nvPr/>
        </p:nvSpPr>
        <p:spPr bwMode="auto">
          <a:xfrm>
            <a:off x="1763688" y="476672"/>
            <a:ext cx="5616624" cy="1408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+mn-lt"/>
                <a:cs typeface="Arial"/>
              </a:rPr>
              <a:t>БУДЬТЕ ЗДОРОВЫ!</a:t>
            </a:r>
          </a:p>
        </p:txBody>
      </p:sp>
      <p:pic>
        <p:nvPicPr>
          <p:cNvPr id="5" name="Picture 35" descr="C:\Documents and Settings\DreamWolf\Мои документы\Downloads\t m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852936"/>
            <a:ext cx="3312368" cy="3789040"/>
          </a:xfrm>
          <a:prstGeom prst="rect">
            <a:avLst/>
          </a:prstGeom>
          <a:noFill/>
        </p:spPr>
      </p:pic>
      <p:pic>
        <p:nvPicPr>
          <p:cNvPr id="6" name="Picture 2" descr="C:\Documents and Settings\DreamWolf\Local Settings\Temp\Rar$DI55.496\lun 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2708920"/>
            <a:ext cx="3786182" cy="3786182"/>
          </a:xfrm>
          <a:prstGeom prst="rect">
            <a:avLst/>
          </a:prstGeom>
          <a:noFill/>
        </p:spPr>
      </p:pic>
      <p:pic>
        <p:nvPicPr>
          <p:cNvPr id="7" name="Содержимое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1728192" cy="2664296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 l="52037" b="53664"/>
          <a:stretch>
            <a:fillRect/>
          </a:stretch>
        </p:blipFill>
        <p:spPr bwMode="auto">
          <a:xfrm>
            <a:off x="7488014" y="0"/>
            <a:ext cx="1655986" cy="257460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395536" y="332656"/>
            <a:ext cx="8352928" cy="2232248"/>
          </a:xfrm>
          <a:prstGeom prst="roundRect">
            <a:avLst>
              <a:gd name="adj" fmla="val 50000"/>
            </a:avLst>
          </a:prstGeom>
          <a:solidFill>
            <a:srgbClr val="CCFFCC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           </a:t>
            </a:r>
          </a:p>
          <a:p>
            <a:pPr>
              <a:lnSpc>
                <a:spcPct val="90000"/>
              </a:lnSpc>
            </a:pP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  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Тема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: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« Пища – основа жизни»</a:t>
            </a:r>
          </a:p>
          <a:p>
            <a:pPr>
              <a:lnSpc>
                <a:spcPct val="90000"/>
              </a:lnSpc>
            </a:pP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>Цель: узнать, почему пища – основа жизни</a:t>
            </a:r>
            <a: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  <a:t/>
            </a:r>
            <a:br>
              <a:rPr lang="ru-RU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+mn-lt"/>
              </a:rPr>
            </a:b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25" descr="C:\Documents and Settings\DreamWolf\Мои документы\Downloads\mila 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068960"/>
            <a:ext cx="3776524" cy="3600503"/>
          </a:xfrm>
          <a:prstGeom prst="rect">
            <a:avLst/>
          </a:prstGeom>
          <a:noFill/>
        </p:spPr>
      </p:pic>
      <p:pic>
        <p:nvPicPr>
          <p:cNvPr id="7" name="Picture 19" descr="C:\Documents and Settings\DreamWolf\Мои документы\Downloads\lun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140968"/>
            <a:ext cx="3490772" cy="35027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016224" cy="251262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2037" b="53664"/>
          <a:stretch>
            <a:fillRect/>
          </a:stretch>
        </p:blipFill>
        <p:spPr bwMode="auto">
          <a:xfrm>
            <a:off x="7236296" y="3933056"/>
            <a:ext cx="1511970" cy="257460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1763688" y="1196752"/>
            <a:ext cx="4248472" cy="1251173"/>
          </a:xfrm>
          <a:prstGeom prst="wedgeRoundRectCallout">
            <a:avLst>
              <a:gd name="adj1" fmla="val -38277"/>
              <a:gd name="adj2" fmla="val 76400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Мы живём, чтобы есть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3059832" y="3356992"/>
            <a:ext cx="3959349" cy="1152128"/>
          </a:xfrm>
          <a:prstGeom prst="wedgeRoundRectCallout">
            <a:avLst>
              <a:gd name="adj1" fmla="val 49338"/>
              <a:gd name="adj2" fmla="val 77625"/>
              <a:gd name="adj3" fmla="val 1666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Мы едим, чтобы жить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76672"/>
            <a:ext cx="7215206" cy="6167038"/>
          </a:xfrm>
        </p:spPr>
        <p:txBody>
          <a:bodyPr/>
          <a:lstStyle/>
          <a:p>
            <a:pPr indent="342900" algn="ctr">
              <a:buNone/>
            </a:pPr>
            <a:r>
              <a:rPr lang="ru-RU" i="1" dirty="0" smtClean="0">
                <a:solidFill>
                  <a:srgbClr val="002060"/>
                </a:solidFill>
              </a:rPr>
              <a:t>«Здравствуйте, друзья! </a:t>
            </a:r>
            <a:endParaRPr lang="en-US" i="1" dirty="0" smtClean="0">
              <a:solidFill>
                <a:srgbClr val="002060"/>
              </a:solidFill>
            </a:endParaRPr>
          </a:p>
          <a:p>
            <a:pPr indent="34290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Свое письмо я пишу из больницы. У меня ухудшилось здоровье: болит голова, в глазах звездочки, все тело вялое. Доктор говорит, что мне нужно правильно питаться. Я составил себе меню на обед: торт с лимонадом, чипсы, варенье и пепси-кола. Это моя любимая еда. Наверное, скоро я буду здоров. </a:t>
            </a:r>
          </a:p>
          <a:p>
            <a:pPr indent="342900" algn="r">
              <a:buNone/>
            </a:pPr>
            <a:r>
              <a:rPr lang="ru-RU" sz="2400" i="1" dirty="0" smtClean="0">
                <a:solidFill>
                  <a:srgbClr val="002060"/>
                </a:solidFill>
              </a:rPr>
              <a:t>Ваш кузнечик Кузя».</a:t>
            </a:r>
            <a:endParaRPr lang="ru-RU" sz="2400" i="1" dirty="0">
              <a:solidFill>
                <a:srgbClr val="002060"/>
              </a:solidFill>
            </a:endParaRPr>
          </a:p>
        </p:txBody>
      </p:sp>
      <p:pic>
        <p:nvPicPr>
          <p:cNvPr id="4" name="Picture 18" descr="C:\Documents and Settings\DreamWolf\Мои документы\Downloads\kuz 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429256" y="1142984"/>
            <a:ext cx="4929222" cy="516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Вопросы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27784" y="1188720"/>
            <a:ext cx="6059016" cy="49834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1.Для чего нужна пища?</a:t>
            </a:r>
          </a:p>
          <a:p>
            <a:pPr>
              <a:buNone/>
            </a:pPr>
            <a:r>
              <a:rPr lang="ru-RU" dirty="0" smtClean="0"/>
              <a:t>2.Какой должна быть пища?</a:t>
            </a:r>
            <a:endParaRPr lang="ru-RU" dirty="0"/>
          </a:p>
        </p:txBody>
      </p:sp>
      <p:pic>
        <p:nvPicPr>
          <p:cNvPr id="4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2016224" cy="251262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52037" b="53664"/>
          <a:stretch>
            <a:fillRect/>
          </a:stretch>
        </p:blipFill>
        <p:spPr bwMode="auto">
          <a:xfrm>
            <a:off x="7020272" y="2852936"/>
            <a:ext cx="1655986" cy="2574602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71480"/>
            <a:ext cx="745232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500" dirty="0" smtClean="0">
                <a:solidFill>
                  <a:srgbClr val="FF0000"/>
                </a:solidFill>
                <a:effectLst/>
                <a:latin typeface="+mn-lt"/>
              </a:rPr>
              <a:t>Девиз:</a:t>
            </a:r>
            <a:r>
              <a:rPr lang="ru-RU" sz="3500" dirty="0" smtClean="0">
                <a:solidFill>
                  <a:srgbClr val="002060"/>
                </a:solidFill>
                <a:effectLst/>
                <a:latin typeface="+mn-lt"/>
              </a:rPr>
              <a:t/>
            </a:r>
            <a:br>
              <a:rPr lang="ru-RU" sz="3500" dirty="0" smtClean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100" dirty="0" smtClean="0">
                <a:solidFill>
                  <a:srgbClr val="002060"/>
                </a:solidFill>
                <a:effectLst/>
                <a:latin typeface="+mn-lt"/>
              </a:rPr>
              <a:t>ПРЕЖДЕ </a:t>
            </a: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ЧЕМ ЗА СТОЛ МНЕ СЕСТЬ,  </a:t>
            </a:r>
            <a:br>
              <a:rPr lang="ru-RU" sz="3100" dirty="0">
                <a:solidFill>
                  <a:srgbClr val="002060"/>
                </a:solidFill>
                <a:effectLst/>
                <a:latin typeface="+mn-lt"/>
              </a:rPr>
            </a:br>
            <a:r>
              <a:rPr lang="ru-RU" sz="3100" dirty="0">
                <a:solidFill>
                  <a:srgbClr val="002060"/>
                </a:solidFill>
                <a:effectLst/>
                <a:latin typeface="+mn-lt"/>
              </a:rPr>
              <a:t>Я ПОДУМАЮ, ЧТО СЪЕСТЬ.</a:t>
            </a:r>
          </a:p>
        </p:txBody>
      </p:sp>
      <p:pic>
        <p:nvPicPr>
          <p:cNvPr id="10246" name="Picture 4" descr="j03168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C:\Documents and Settings\DreamWolf\Local Settings\Temp\Rar$DI59.200\d17207ef327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3116"/>
            <a:ext cx="3286148" cy="4317763"/>
          </a:xfrm>
          <a:prstGeom prst="rect">
            <a:avLst/>
          </a:prstGeom>
          <a:noFill/>
        </p:spPr>
      </p:pic>
      <p:pic>
        <p:nvPicPr>
          <p:cNvPr id="5" name="Picture 31" descr="C:\Documents and Settings\DreamWolf\Мои документы\Downloads\sher 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916832"/>
            <a:ext cx="4814276" cy="4655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0"/>
            <a:ext cx="8208911" cy="9874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effectLst/>
              </a:rPr>
              <a:t>Польза от продуктов нашему организму.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263480"/>
          </a:xfrm>
        </p:spPr>
        <p:txBody>
          <a:bodyPr/>
          <a:lstStyle/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Перечислите продукты, которые: </a:t>
            </a:r>
          </a:p>
          <a:p>
            <a:pPr>
              <a:buNone/>
            </a:pPr>
            <a:r>
              <a:rPr lang="ru-RU" sz="2400" dirty="0" smtClean="0"/>
              <a:t>улучшают мозговую деятельность;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(рыба, мясо, творог, крупы, шоколад) </a:t>
            </a:r>
          </a:p>
          <a:p>
            <a:pPr lvl="0"/>
            <a:r>
              <a:rPr lang="ru-RU" sz="2400" dirty="0" smtClean="0"/>
              <a:t>помогают пищеварению;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(овощи, фрукты, молочные продукты) </a:t>
            </a:r>
          </a:p>
          <a:p>
            <a:pPr lvl="0"/>
            <a:r>
              <a:rPr lang="ru-RU" sz="2400" dirty="0" smtClean="0"/>
              <a:t>укрепляют кости;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(молочные продукты, рыба) </a:t>
            </a:r>
          </a:p>
          <a:p>
            <a:pPr lvl="0"/>
            <a:r>
              <a:rPr lang="ru-RU" sz="2400" dirty="0" smtClean="0"/>
              <a:t>являются источником витаминов;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(фрукты, овощи) </a:t>
            </a:r>
          </a:p>
          <a:p>
            <a:pPr lvl="0"/>
            <a:r>
              <a:rPr lang="ru-RU" sz="2400" dirty="0" smtClean="0"/>
              <a:t>придают силу, наращивают мышечную массу;</a:t>
            </a:r>
          </a:p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(Мясо, особенно нежирные сорта)</a:t>
            </a:r>
          </a:p>
          <a:p>
            <a:endParaRPr lang="ru-RU" sz="2400" dirty="0"/>
          </a:p>
        </p:txBody>
      </p:sp>
      <p:pic>
        <p:nvPicPr>
          <p:cNvPr id="5" name="Рисунок 4" descr="5039b473a9b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4077072"/>
            <a:ext cx="1764704" cy="1512168"/>
          </a:xfrm>
          <a:prstGeom prst="rect">
            <a:avLst/>
          </a:prstGeom>
        </p:spPr>
      </p:pic>
      <p:pic>
        <p:nvPicPr>
          <p:cNvPr id="6" name="Picture 14" descr="FOO0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3717032"/>
            <a:ext cx="1656184" cy="648072"/>
          </a:xfrm>
          <a:prstGeom prst="rect">
            <a:avLst/>
          </a:prstGeom>
          <a:noFill/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7020272" y="2420888"/>
            <a:ext cx="1944216" cy="1656184"/>
          </a:xfrm>
          <a:prstGeom prst="rect">
            <a:avLst/>
          </a:prstGeom>
          <a:noFill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8100392" y="5589240"/>
            <a:ext cx="792088" cy="1052736"/>
          </a:xfrm>
          <a:prstGeom prst="rect">
            <a:avLst/>
          </a:prstGeom>
          <a:noFill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733256"/>
            <a:ext cx="1224136" cy="909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156176" y="980728"/>
            <a:ext cx="2448272" cy="1340024"/>
          </a:xfrm>
          <a:prstGeom prst="rect">
            <a:avLst/>
          </a:prstGeom>
          <a:noFill/>
        </p:spPr>
      </p:pic>
      <p:pic>
        <p:nvPicPr>
          <p:cNvPr id="11" name="Picture 10" descr="bio324i"/>
          <p:cNvPicPr>
            <a:picLocks noChangeAspect="1" noChangeArrowheads="1"/>
          </p:cNvPicPr>
          <p:nvPr/>
        </p:nvPicPr>
        <p:blipFill>
          <a:blip r:embed="rId8" cstate="print"/>
          <a:srcRect l="58439" t="71999" r="3918" b="5501"/>
          <a:stretch>
            <a:fillRect/>
          </a:stretch>
        </p:blipFill>
        <p:spPr bwMode="auto">
          <a:xfrm>
            <a:off x="5364088" y="5949280"/>
            <a:ext cx="10828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img-fotki.yandex.ru/get/5812/28257045.67b/0_72a25_5c548ff1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9718" cy="6858000"/>
          </a:xfrm>
          <a:prstGeom prst="rect">
            <a:avLst/>
          </a:prstGeom>
          <a:noFill/>
        </p:spPr>
      </p:pic>
      <p:sp>
        <p:nvSpPr>
          <p:cNvPr id="34823" name="Rectangle 7"/>
          <p:cNvSpPr>
            <a:spLocks noGrp="1" noChangeArrowheads="1"/>
          </p:cNvSpPr>
          <p:nvPr>
            <p:ph type="title"/>
          </p:nvPr>
        </p:nvSpPr>
        <p:spPr>
          <a:xfrm>
            <a:off x="1331640" y="0"/>
            <a:ext cx="7221784" cy="1905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+mn-lt"/>
              </a:rPr>
              <a:t>ОВОЩИ И ФРУКТЫ- </a:t>
            </a:r>
            <a:br>
              <a:rPr lang="ru-RU" sz="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+mn-lt"/>
              </a:rPr>
            </a:br>
            <a:r>
              <a:rPr lang="ru-RU" sz="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latin typeface="+mn-lt"/>
              </a:rPr>
              <a:t>КЛАДОВАЯ ЗДОРОВЬЯ</a:t>
            </a:r>
            <a:r>
              <a:rPr lang="ru-RU" sz="5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/>
                <a:latin typeface="+mn-lt"/>
              </a:rPr>
              <a:t>.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4357686" y="928670"/>
            <a:ext cx="152400" cy="15240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/>
          <a:lstStyle/>
          <a:p>
            <a:endParaRPr lang="ru-RU" sz="4400" b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9" descr="C:\Documents and Settings\DreamWolf\Мои документы\Downloads\gus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-642974" y="1857364"/>
            <a:ext cx="4643470" cy="4572032"/>
          </a:xfrm>
          <a:prstGeom prst="rect">
            <a:avLst/>
          </a:prstGeom>
          <a:noFill/>
        </p:spPr>
      </p:pic>
      <p:pic>
        <p:nvPicPr>
          <p:cNvPr id="6" name="Picture 3" descr="C:\Documents and Settings\DreamWolf\Local Settings\Temp\Rar$DI49.496\0145b0f96f2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2143116"/>
            <a:ext cx="4000528" cy="5256409"/>
          </a:xfrm>
          <a:prstGeom prst="rect">
            <a:avLst/>
          </a:prstGeom>
          <a:noFill/>
        </p:spPr>
      </p:pic>
      <p:pic>
        <p:nvPicPr>
          <p:cNvPr id="7" name="Рисунок 6" descr="5039b473a9b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00728" y="3765286"/>
            <a:ext cx="3143272" cy="309271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 autoUpdateAnimBg="0"/>
      <p:bldP spid="348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Кроссворд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93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838200" y="838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Я</a:t>
            </a:r>
            <a:r>
              <a:rPr lang="en-US" sz="1800" b="1">
                <a:solidFill>
                  <a:srgbClr val="000000"/>
                </a:solidFill>
              </a:rPr>
              <a:t>       </a:t>
            </a:r>
            <a:r>
              <a:rPr lang="ru-RU" sz="1800" b="1">
                <a:solidFill>
                  <a:srgbClr val="000000"/>
                </a:solidFill>
              </a:rPr>
              <a:t>Б         Л        О        К        О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867400" y="2133600"/>
            <a:ext cx="297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Б         А        Н        А        Н        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390900" y="2568575"/>
            <a:ext cx="297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С         Л        И        В        А       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0425" y="3460750"/>
            <a:ext cx="2970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 Г      Р         У        Ш        А       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02338" y="3862388"/>
            <a:ext cx="2227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К      И        В        И             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784725" y="5610225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А</a:t>
            </a:r>
            <a:r>
              <a:rPr lang="en-US" sz="1800" b="1">
                <a:solidFill>
                  <a:srgbClr val="000000"/>
                </a:solidFill>
              </a:rPr>
              <a:t>      </a:t>
            </a:r>
            <a:r>
              <a:rPr lang="ru-RU" sz="1800" b="1">
                <a:solidFill>
                  <a:srgbClr val="000000"/>
                </a:solidFill>
              </a:rPr>
              <a:t>Н       А       Н        А         С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3352800" y="12192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63913" y="16875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75025" y="2144713"/>
            <a:ext cx="352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У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408363" y="300355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Т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824788" y="7842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Р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824788" y="12303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Е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791450" y="166528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П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5962650" y="1230313"/>
            <a:ext cx="34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929313" y="16637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А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5895975" y="2990850"/>
            <a:ext cx="352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Ч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884863" y="3436938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О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057400" y="3048000"/>
            <a:ext cx="27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Л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133600" y="38862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7189788" y="34163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С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89788" y="430847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Ё</a:t>
            </a: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200900" y="472122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К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7178675" y="5189538"/>
            <a:ext cx="3540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>
                <a:solidFill>
                  <a:srgbClr val="000000"/>
                </a:solidFill>
              </a:rPr>
              <a:t>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utoUpdateAnimBg="0"/>
      <p:bldP spid="2" grpId="0" autoUpdateAnimBg="0"/>
      <p:bldP spid="3" grpId="0" autoUpdateAnimBg="0"/>
      <p:bldP spid="4" grpId="0" autoUpdateAnimBg="0"/>
      <p:bldP spid="5" grpId="0" autoUpdateAnimBg="0"/>
      <p:bldP spid="6" grpId="0" autoUpdateAnimBg="0"/>
      <p:bldP spid="72713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utoUpdateAnimBg="0"/>
      <p:bldP spid="13" grpId="0" autoUpdateAnimBg="0"/>
      <p:bldP spid="14" grpId="0" autoUpdateAnimBg="0"/>
      <p:bldP spid="15" grpId="0" autoUpdateAnimBg="0"/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1" grpId="0" autoUpdateAnimBg="0"/>
      <p:bldP spid="22" grpId="0" autoUpdateAnimBg="0"/>
    </p:bldLst>
  </p:timing>
</p:sld>
</file>

<file path=ppt/theme/theme1.xml><?xml version="1.0" encoding="utf-8"?>
<a:theme xmlns:a="http://schemas.openxmlformats.org/drawingml/2006/main" name="Тема39">
  <a:themeElements>
    <a:clrScheme name="Korea03">
      <a:dk1>
        <a:srgbClr val="000000"/>
      </a:dk1>
      <a:lt1>
        <a:srgbClr val="FFFFFF"/>
      </a:lt1>
      <a:dk2>
        <a:srgbClr val="0362B9"/>
      </a:dk2>
      <a:lt2>
        <a:srgbClr val="BCE7FA"/>
      </a:lt2>
      <a:accent1>
        <a:srgbClr val="3DB5DB"/>
      </a:accent1>
      <a:accent2>
        <a:srgbClr val="DF9B29"/>
      </a:accent2>
      <a:accent3>
        <a:srgbClr val="6699FF"/>
      </a:accent3>
      <a:accent4>
        <a:srgbClr val="D361AA"/>
      </a:accent4>
      <a:accent5>
        <a:srgbClr val="A3D75D"/>
      </a:accent5>
      <a:accent6>
        <a:srgbClr val="D36161"/>
      </a:accent6>
      <a:hlink>
        <a:srgbClr val="FF9933"/>
      </a:hlink>
      <a:folHlink>
        <a:srgbClr val="FF3399"/>
      </a:folHlink>
    </a:clrScheme>
    <a:fontScheme name="Korea03">
      <a:majorFont>
        <a:latin typeface="Corbel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w Cen MT"/>
        <a:ea typeface=""/>
        <a:cs typeface=""/>
        <a:font script="Jpan" typeface="HGｺﾞｼｯｸE"/>
        <a:font script="Hang" typeface="휴먼모음T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Korea03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hade val="100000"/>
                <a:satMod val="115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</a:effectStyle>
        <a:effectStyle>
          <a:effectLst>
            <a:outerShdw blurRad="57150" dist="3810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547</TotalTime>
  <Words>447</Words>
  <Application>Microsoft Office PowerPoint</Application>
  <PresentationFormat>Экран (4:3)</PresentationFormat>
  <Paragraphs>86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Тема39</vt:lpstr>
      <vt:lpstr>Урок здоровья классный час                   </vt:lpstr>
      <vt:lpstr>Слайд 2</vt:lpstr>
      <vt:lpstr>Слайд 3</vt:lpstr>
      <vt:lpstr>Слайд 4</vt:lpstr>
      <vt:lpstr>Вопросы</vt:lpstr>
      <vt:lpstr>Девиз: ПРЕЖДЕ ЧЕМ ЗА СТОЛ МНЕ СЕСТЬ,   Я ПОДУМАЮ, ЧТО СЪЕСТЬ.</vt:lpstr>
      <vt:lpstr>Польза от продуктов нашему организму.</vt:lpstr>
      <vt:lpstr>ОВОЩИ И ФРУКТЫ-  КЛАДОВАЯ ЗДОРОВЬЯ.</vt:lpstr>
      <vt:lpstr>Слайд 9</vt:lpstr>
      <vt:lpstr>Золотые правила питания:</vt:lpstr>
      <vt:lpstr>Слайд 11</vt:lpstr>
      <vt:lpstr>Выводы:</vt:lpstr>
      <vt:lpstr>Домашнее задание:</vt:lpstr>
      <vt:lpstr>Вывод:</vt:lpstr>
      <vt:lpstr>Слайд 15</vt:lpstr>
      <vt:lpstr>Рефлексия.    Оцени свою деятельность</vt:lpstr>
      <vt:lpstr>Слайд 17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«Здоровое меню.  Меню из трёх блюд. «Злые» продукты». </dc:title>
  <dc:creator>buba</dc:creator>
  <cp:lastModifiedBy>uzer</cp:lastModifiedBy>
  <cp:revision>68</cp:revision>
  <dcterms:created xsi:type="dcterms:W3CDTF">2009-02-12T13:45:21Z</dcterms:created>
  <dcterms:modified xsi:type="dcterms:W3CDTF">2016-01-10T06:48:37Z</dcterms:modified>
</cp:coreProperties>
</file>